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2" r:id="rId5"/>
  </p:sldMasterIdLst>
  <p:sldIdLst>
    <p:sldId id="4368" r:id="rId6"/>
    <p:sldId id="4363" r:id="rId7"/>
    <p:sldId id="4364" r:id="rId8"/>
    <p:sldId id="4365" r:id="rId9"/>
    <p:sldId id="4366" r:id="rId10"/>
    <p:sldId id="4367" r:id="rId11"/>
    <p:sldId id="4346" r:id="rId12"/>
    <p:sldId id="4349" r:id="rId13"/>
    <p:sldId id="4350" r:id="rId14"/>
    <p:sldId id="4362" r:id="rId15"/>
    <p:sldId id="4361" r:id="rId16"/>
    <p:sldId id="4373" r:id="rId17"/>
    <p:sldId id="4375" r:id="rId18"/>
    <p:sldId id="4374" r:id="rId19"/>
    <p:sldId id="4376" r:id="rId20"/>
    <p:sldId id="4377" r:id="rId21"/>
    <p:sldId id="4380" r:id="rId22"/>
    <p:sldId id="4379" r:id="rId23"/>
    <p:sldId id="4381" r:id="rId24"/>
    <p:sldId id="4382" r:id="rId25"/>
    <p:sldId id="4378" r:id="rId26"/>
    <p:sldId id="43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375FB00-BBE8-4C04-8A7F-3EA0A59BC4A1}">
          <p14:sldIdLst>
            <p14:sldId id="4368"/>
          </p14:sldIdLst>
        </p14:section>
        <p14:section name="Dec 11th Update" id="{2EBC770F-0BB3-460F-AFEF-F3C5CE546281}">
          <p14:sldIdLst>
            <p14:sldId id="4363"/>
            <p14:sldId id="4364"/>
            <p14:sldId id="4365"/>
            <p14:sldId id="4366"/>
            <p14:sldId id="4367"/>
          </p14:sldIdLst>
        </p14:section>
        <p14:section name="Dec 18th Update" id="{CC6CBA6D-9C7B-487C-A83F-87BD40C4D409}">
          <p14:sldIdLst>
            <p14:sldId id="4346"/>
            <p14:sldId id="4349"/>
            <p14:sldId id="4350"/>
            <p14:sldId id="4362"/>
            <p14:sldId id="4361"/>
            <p14:sldId id="4373"/>
          </p14:sldIdLst>
        </p14:section>
        <p14:section name="Current status" id="{630371E6-48C2-4FA0-B5C2-8A2D47351D54}">
          <p14:sldIdLst>
            <p14:sldId id="4375"/>
            <p14:sldId id="4374"/>
            <p14:sldId id="4376"/>
            <p14:sldId id="4377"/>
          </p14:sldIdLst>
        </p14:section>
        <p14:section name="Jan 3rd update" id="{91CDDB25-FB9F-43C2-BE0F-B7E8B01E90D3}">
          <p14:sldIdLst>
            <p14:sldId id="4380"/>
            <p14:sldId id="4379"/>
            <p14:sldId id="4381"/>
            <p14:sldId id="4382"/>
          </p14:sldIdLst>
        </p14:section>
        <p14:section name="backup" id="{4397AA6D-36F0-46B4-AE1F-31EF1D7EFF64}">
          <p14:sldIdLst>
            <p14:sldId id="4378"/>
            <p14:sldId id="43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deep K L" userId="1352912e-6659-42cb-a910-194ec5ed8958" providerId="ADAL" clId="{5FAEB540-083A-476C-9E86-BA23658F111D}"/>
    <pc:docChg chg="undo custSel addSld modSld sldOrd addSection modSection">
      <pc:chgData name="Pradeep K L" userId="1352912e-6659-42cb-a910-194ec5ed8958" providerId="ADAL" clId="{5FAEB540-083A-476C-9E86-BA23658F111D}" dt="2025-01-08T14:00:47.806" v="3486" actId="20577"/>
      <pc:docMkLst>
        <pc:docMk/>
      </pc:docMkLst>
      <pc:sldChg chg="modSp mod">
        <pc:chgData name="Pradeep K L" userId="1352912e-6659-42cb-a910-194ec5ed8958" providerId="ADAL" clId="{5FAEB540-083A-476C-9E86-BA23658F111D}" dt="2024-12-21T13:55:42.324" v="23" actId="20577"/>
        <pc:sldMkLst>
          <pc:docMk/>
          <pc:sldMk cId="3123311657" sldId="4376"/>
        </pc:sldMkLst>
      </pc:sldChg>
      <pc:sldChg chg="addSp delSp modSp new mod ord">
        <pc:chgData name="Pradeep K L" userId="1352912e-6659-42cb-a910-194ec5ed8958" providerId="ADAL" clId="{5FAEB540-083A-476C-9E86-BA23658F111D}" dt="2025-01-03T14:27:34.239" v="2983"/>
        <pc:sldMkLst>
          <pc:docMk/>
          <pc:sldMk cId="1380444554" sldId="4378"/>
        </pc:sldMkLst>
      </pc:sldChg>
      <pc:sldChg chg="addSp delSp modSp new mod">
        <pc:chgData name="Pradeep K L" userId="1352912e-6659-42cb-a910-194ec5ed8958" providerId="ADAL" clId="{5FAEB540-083A-476C-9E86-BA23658F111D}" dt="2025-01-07T03:10:27.383" v="3174" actId="20577"/>
        <pc:sldMkLst>
          <pc:docMk/>
          <pc:sldMk cId="626513675" sldId="4379"/>
        </pc:sldMkLst>
      </pc:sldChg>
      <pc:sldChg chg="addSp delSp modSp new mod">
        <pc:chgData name="Pradeep K L" userId="1352912e-6659-42cb-a910-194ec5ed8958" providerId="ADAL" clId="{5FAEB540-083A-476C-9E86-BA23658F111D}" dt="2025-01-03T13:57:43.258" v="2236" actId="20577"/>
        <pc:sldMkLst>
          <pc:docMk/>
          <pc:sldMk cId="2933264093" sldId="4380"/>
        </pc:sldMkLst>
      </pc:sldChg>
      <pc:sldChg chg="addSp delSp modSp new mod">
        <pc:chgData name="Pradeep K L" userId="1352912e-6659-42cb-a910-194ec5ed8958" providerId="ADAL" clId="{5FAEB540-083A-476C-9E86-BA23658F111D}" dt="2025-01-08T13:17:26.581" v="3175" actId="20577"/>
        <pc:sldMkLst>
          <pc:docMk/>
          <pc:sldMk cId="1237294719" sldId="4381"/>
        </pc:sldMkLst>
      </pc:sldChg>
      <pc:sldChg chg="addSp delSp modSp new mod">
        <pc:chgData name="Pradeep K L" userId="1352912e-6659-42cb-a910-194ec5ed8958" providerId="ADAL" clId="{5FAEB540-083A-476C-9E86-BA23658F111D}" dt="2025-01-08T14:00:47.806" v="3486" actId="20577"/>
        <pc:sldMkLst>
          <pc:docMk/>
          <pc:sldMk cId="1159388000" sldId="4382"/>
        </pc:sldMkLst>
      </pc:sldChg>
    </pc:docChg>
  </pc:docChgLst>
  <pc:docChgLst>
    <pc:chgData name="Pradeep K L" userId="1352912e-6659-42cb-a910-194ec5ed8958" providerId="ADAL" clId="{FB4D9349-1FEC-45DF-8FFB-DB526FD26807}"/>
    <pc:docChg chg="custSel addSld modSld modSection">
      <pc:chgData name="Pradeep K L" userId="1352912e-6659-42cb-a910-194ec5ed8958" providerId="ADAL" clId="{FB4D9349-1FEC-45DF-8FFB-DB526FD26807}" dt="2025-04-15T15:28:38.781" v="2256" actId="115"/>
      <pc:docMkLst>
        <pc:docMk/>
      </pc:docMkLst>
      <pc:sldChg chg="addSp delSp modSp new mod">
        <pc:chgData name="Pradeep K L" userId="1352912e-6659-42cb-a910-194ec5ed8958" providerId="ADAL" clId="{FB4D9349-1FEC-45DF-8FFB-DB526FD26807}" dt="2025-04-15T15:28:38.781" v="2256" actId="115"/>
        <pc:sldMkLst>
          <pc:docMk/>
          <pc:sldMk cId="2094978686" sldId="4383"/>
        </pc:sldMkLst>
      </pc:sldChg>
      <pc:sldChg chg="new">
        <pc:chgData name="Pradeep K L" userId="1352912e-6659-42cb-a910-194ec5ed8958" providerId="ADAL" clId="{FB4D9349-1FEC-45DF-8FFB-DB526FD26807}" dt="2025-04-08T05:58:12.058" v="1" actId="680"/>
        <pc:sldMkLst>
          <pc:docMk/>
          <pc:sldMk cId="3180605013" sldId="4384"/>
        </pc:sldMkLst>
      </pc:sldChg>
    </pc:docChg>
  </pc:docChgLst>
  <pc:docChgLst>
    <pc:chgData name="Pradeep K L" userId="1352912e-6659-42cb-a910-194ec5ed8958" providerId="ADAL" clId="{958B88DD-87EF-400E-B17C-67099A2D09F6}"/>
    <pc:docChg chg="delSld modSection">
      <pc:chgData name="Pradeep K L" userId="1352912e-6659-42cb-a910-194ec5ed8958" providerId="ADAL" clId="{958B88DD-87EF-400E-B17C-67099A2D09F6}" dt="2025-07-21T09:41:05.562" v="0" actId="47"/>
      <pc:docMkLst>
        <pc:docMk/>
      </pc:docMkLst>
      <pc:sldChg chg="del">
        <pc:chgData name="Pradeep K L" userId="1352912e-6659-42cb-a910-194ec5ed8958" providerId="ADAL" clId="{958B88DD-87EF-400E-B17C-67099A2D09F6}" dt="2025-07-21T09:41:05.562" v="0" actId="47"/>
        <pc:sldMkLst>
          <pc:docMk/>
          <pc:sldMk cId="3180605013" sldId="438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7818195034-my.sharepoint.com/personal/pradeepkl_gradiant_com/Documents/Bio%20reactor%203%20analysis%20data%20shee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7818195034-my.sharepoint.com/personal/pradeepkl_gradiant_com/Documents/Bio%20reactor%203%20analysis%20data%20shee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sng" strike="noStrike" kern="1200" spc="0" baseline="0">
                <a:solidFill>
                  <a:schemeClr val="tx1">
                    <a:lumMod val="65000"/>
                    <a:lumOff val="35000"/>
                  </a:schemeClr>
                </a:solidFill>
                <a:latin typeface="+mn-lt"/>
                <a:ea typeface="+mn-ea"/>
                <a:cs typeface="+mn-cs"/>
              </a:defRPr>
            </a:pPr>
            <a:r>
              <a:rPr lang="en-US" b="1" u="sng"/>
              <a:t>MLSS</a:t>
            </a:r>
            <a:r>
              <a:rPr lang="en-US" b="1" u="sng" baseline="0"/>
              <a:t> Growth - IPA as the food source</a:t>
            </a:r>
            <a:endParaRPr lang="en-US" b="1" u="sng"/>
          </a:p>
        </c:rich>
      </c:tx>
      <c:overlay val="0"/>
      <c:spPr>
        <a:noFill/>
        <a:ln>
          <a:noFill/>
        </a:ln>
        <a:effectLst/>
      </c:spPr>
      <c:txPr>
        <a:bodyPr rot="0" spcFirstLastPara="1" vertOverflow="ellipsis" vert="horz" wrap="square" anchor="ctr" anchorCtr="1"/>
        <a:lstStyle/>
        <a:p>
          <a:pPr>
            <a:defRPr sz="1400" b="1" i="0" u="sng"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graph!$F$59</c:f>
              <c:strCache>
                <c:ptCount val="1"/>
                <c:pt idx="0">
                  <c:v>MLSS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graph!$C$60:$C$83</c:f>
              <c:numCache>
                <c:formatCode>General</c:formatCode>
                <c:ptCount val="24"/>
                <c:pt idx="0">
                  <c:v>1</c:v>
                </c:pt>
                <c:pt idx="1">
                  <c:v>2</c:v>
                </c:pt>
                <c:pt idx="2">
                  <c:v>5</c:v>
                </c:pt>
                <c:pt idx="3">
                  <c:v>7</c:v>
                </c:pt>
                <c:pt idx="4">
                  <c:v>8</c:v>
                </c:pt>
                <c:pt idx="5">
                  <c:v>9</c:v>
                </c:pt>
                <c:pt idx="6">
                  <c:v>10</c:v>
                </c:pt>
                <c:pt idx="7">
                  <c:v>12</c:v>
                </c:pt>
                <c:pt idx="8">
                  <c:v>13</c:v>
                </c:pt>
                <c:pt idx="9">
                  <c:v>14</c:v>
                </c:pt>
                <c:pt idx="10">
                  <c:v>15</c:v>
                </c:pt>
                <c:pt idx="11">
                  <c:v>16</c:v>
                </c:pt>
                <c:pt idx="12">
                  <c:v>20</c:v>
                </c:pt>
                <c:pt idx="13">
                  <c:v>21</c:v>
                </c:pt>
                <c:pt idx="14">
                  <c:v>22</c:v>
                </c:pt>
                <c:pt idx="15">
                  <c:v>23</c:v>
                </c:pt>
                <c:pt idx="16">
                  <c:v>27</c:v>
                </c:pt>
                <c:pt idx="17">
                  <c:v>28</c:v>
                </c:pt>
                <c:pt idx="18">
                  <c:v>29</c:v>
                </c:pt>
                <c:pt idx="19">
                  <c:v>30</c:v>
                </c:pt>
                <c:pt idx="20">
                  <c:v>31</c:v>
                </c:pt>
                <c:pt idx="21">
                  <c:v>33</c:v>
                </c:pt>
                <c:pt idx="22">
                  <c:v>34</c:v>
                </c:pt>
              </c:numCache>
            </c:numRef>
          </c:cat>
          <c:val>
            <c:numRef>
              <c:f>graph!$F$60:$F$83</c:f>
              <c:numCache>
                <c:formatCode>General</c:formatCode>
                <c:ptCount val="24"/>
                <c:pt idx="0">
                  <c:v>1450</c:v>
                </c:pt>
                <c:pt idx="1">
                  <c:v>1486</c:v>
                </c:pt>
                <c:pt idx="2">
                  <c:v>1256</c:v>
                </c:pt>
                <c:pt idx="3">
                  <c:v>1100</c:v>
                </c:pt>
                <c:pt idx="4">
                  <c:v>1000</c:v>
                </c:pt>
                <c:pt idx="5">
                  <c:v>1100</c:v>
                </c:pt>
                <c:pt idx="6">
                  <c:v>1100</c:v>
                </c:pt>
                <c:pt idx="7">
                  <c:v>1100</c:v>
                </c:pt>
                <c:pt idx="8">
                  <c:v>1065</c:v>
                </c:pt>
                <c:pt idx="9">
                  <c:v>1100</c:v>
                </c:pt>
                <c:pt idx="10">
                  <c:v>1050</c:v>
                </c:pt>
                <c:pt idx="11">
                  <c:v>1050</c:v>
                </c:pt>
                <c:pt idx="12">
                  <c:v>1000</c:v>
                </c:pt>
                <c:pt idx="13">
                  <c:v>1100</c:v>
                </c:pt>
                <c:pt idx="14">
                  <c:v>1300</c:v>
                </c:pt>
                <c:pt idx="15">
                  <c:v>1400</c:v>
                </c:pt>
                <c:pt idx="16">
                  <c:v>1450</c:v>
                </c:pt>
                <c:pt idx="17">
                  <c:v>1800</c:v>
                </c:pt>
                <c:pt idx="18">
                  <c:v>2300</c:v>
                </c:pt>
                <c:pt idx="19">
                  <c:v>2400</c:v>
                </c:pt>
                <c:pt idx="20">
                  <c:v>2800</c:v>
                </c:pt>
                <c:pt idx="21">
                  <c:v>3200</c:v>
                </c:pt>
                <c:pt idx="22">
                  <c:v>3800</c:v>
                </c:pt>
              </c:numCache>
            </c:numRef>
          </c:val>
          <c:smooth val="0"/>
          <c:extLst>
            <c:ext xmlns:c16="http://schemas.microsoft.com/office/drawing/2014/chart" uri="{C3380CC4-5D6E-409C-BE32-E72D297353CC}">
              <c16:uniqueId val="{00000000-3E81-444F-BF4E-F926C83EE89C}"/>
            </c:ext>
          </c:extLst>
        </c:ser>
        <c:dLbls>
          <c:showLegendKey val="0"/>
          <c:showVal val="0"/>
          <c:showCatName val="0"/>
          <c:showSerName val="0"/>
          <c:showPercent val="0"/>
          <c:showBubbleSize val="0"/>
        </c:dLbls>
        <c:marker val="1"/>
        <c:smooth val="0"/>
        <c:axId val="620401055"/>
        <c:axId val="608603759"/>
      </c:lineChart>
      <c:catAx>
        <c:axId val="620401055"/>
        <c:scaling>
          <c:orientation val="minMax"/>
        </c:scaling>
        <c:delete val="0"/>
        <c:axPos val="b"/>
        <c:title>
          <c:tx>
            <c:rich>
              <a:bodyPr rot="0" spcFirstLastPara="1" vertOverflow="ellipsis" vert="horz" wrap="square" anchor="ctr" anchorCtr="1"/>
              <a:lstStyle/>
              <a:p>
                <a:pPr>
                  <a:defRPr sz="1200" b="1" i="0" u="sng" strike="noStrike" kern="1200" baseline="0">
                    <a:solidFill>
                      <a:schemeClr val="tx1">
                        <a:lumMod val="65000"/>
                        <a:lumOff val="35000"/>
                      </a:schemeClr>
                    </a:solidFill>
                    <a:latin typeface="+mn-lt"/>
                    <a:ea typeface="+mn-ea"/>
                    <a:cs typeface="+mn-cs"/>
                  </a:defRPr>
                </a:pPr>
                <a:r>
                  <a:rPr lang="en-US" sz="1200" b="1" u="sng"/>
                  <a:t>Days</a:t>
                </a:r>
                <a:r>
                  <a:rPr lang="en-US" sz="1200" b="1" u="sng" baseline="0"/>
                  <a:t> </a:t>
                </a:r>
                <a:endParaRPr lang="en-US" sz="1200" b="1" u="sng"/>
              </a:p>
            </c:rich>
          </c:tx>
          <c:overlay val="0"/>
          <c:spPr>
            <a:noFill/>
            <a:ln>
              <a:noFill/>
            </a:ln>
            <a:effectLst/>
          </c:spPr>
          <c:txPr>
            <a:bodyPr rot="0" spcFirstLastPara="1" vertOverflow="ellipsis" vert="horz" wrap="square" anchor="ctr" anchorCtr="1"/>
            <a:lstStyle/>
            <a:p>
              <a:pPr>
                <a:defRPr sz="1200" b="1" i="0" u="sng"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08603759"/>
        <c:crosses val="autoZero"/>
        <c:auto val="1"/>
        <c:lblAlgn val="ctr"/>
        <c:lblOffset val="100"/>
        <c:noMultiLvlLbl val="0"/>
      </c:catAx>
      <c:valAx>
        <c:axId val="6086037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sng" strike="noStrike" kern="1200" baseline="0">
                    <a:solidFill>
                      <a:schemeClr val="tx1">
                        <a:lumMod val="65000"/>
                        <a:lumOff val="35000"/>
                      </a:schemeClr>
                    </a:solidFill>
                    <a:latin typeface="+mn-lt"/>
                    <a:ea typeface="+mn-ea"/>
                    <a:cs typeface="+mn-cs"/>
                  </a:defRPr>
                </a:pPr>
                <a:r>
                  <a:rPr lang="en-US" sz="1200" b="1" u="sng"/>
                  <a:t>MLSS</a:t>
                </a:r>
                <a:r>
                  <a:rPr lang="en-US" sz="1200" b="1" u="sng" baseline="0"/>
                  <a:t> in mg/l</a:t>
                </a:r>
                <a:endParaRPr lang="en-US" sz="1200" b="1" u="sng"/>
              </a:p>
            </c:rich>
          </c:tx>
          <c:layout>
            <c:manualLayout>
              <c:xMode val="edge"/>
              <c:yMode val="edge"/>
              <c:x val="2.3374686282261668E-2"/>
              <c:y val="0.32075716205598787"/>
            </c:manualLayout>
          </c:layout>
          <c:overlay val="0"/>
          <c:spPr>
            <a:noFill/>
            <a:ln>
              <a:noFill/>
            </a:ln>
            <a:effectLst/>
          </c:spPr>
          <c:txPr>
            <a:bodyPr rot="-5400000" spcFirstLastPara="1" vertOverflow="ellipsis" vert="horz" wrap="square" anchor="ctr" anchorCtr="1"/>
            <a:lstStyle/>
            <a:p>
              <a:pPr>
                <a:defRPr sz="1200" b="1" i="0" u="sng"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204010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Increase</a:t>
            </a:r>
            <a:r>
              <a:rPr lang="en-US" baseline="0"/>
              <a:t> in NH3-N </a:t>
            </a:r>
            <a:r>
              <a:rPr lang="en-US"/>
              <a:t>after additon of TMAH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graph!$O$56</c:f>
              <c:strCache>
                <c:ptCount val="1"/>
                <c:pt idx="0">
                  <c:v>NH3-N in ppm </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graph!$N$57:$N$62</c:f>
              <c:strCache>
                <c:ptCount val="6"/>
                <c:pt idx="0">
                  <c:v>Day 1 </c:v>
                </c:pt>
                <c:pt idx="1">
                  <c:v>Day 3 </c:v>
                </c:pt>
                <c:pt idx="2">
                  <c:v>Day 4 </c:v>
                </c:pt>
                <c:pt idx="3">
                  <c:v>Day 5 </c:v>
                </c:pt>
                <c:pt idx="4">
                  <c:v>Day 6</c:v>
                </c:pt>
                <c:pt idx="5">
                  <c:v>Day 7</c:v>
                </c:pt>
              </c:strCache>
            </c:strRef>
          </c:cat>
          <c:val>
            <c:numRef>
              <c:f>graph!$O$57:$O$62</c:f>
              <c:numCache>
                <c:formatCode>General</c:formatCode>
                <c:ptCount val="6"/>
                <c:pt idx="0">
                  <c:v>19.399999999999999</c:v>
                </c:pt>
                <c:pt idx="1">
                  <c:v>36</c:v>
                </c:pt>
                <c:pt idx="2">
                  <c:v>38.1</c:v>
                </c:pt>
                <c:pt idx="3">
                  <c:v>38</c:v>
                </c:pt>
                <c:pt idx="4">
                  <c:v>44</c:v>
                </c:pt>
                <c:pt idx="5">
                  <c:v>52.6</c:v>
                </c:pt>
              </c:numCache>
            </c:numRef>
          </c:val>
          <c:smooth val="0"/>
          <c:extLst>
            <c:ext xmlns:c16="http://schemas.microsoft.com/office/drawing/2014/chart" uri="{C3380CC4-5D6E-409C-BE32-E72D297353CC}">
              <c16:uniqueId val="{00000000-FB4E-4885-9891-61AFCB241D33}"/>
            </c:ext>
          </c:extLst>
        </c:ser>
        <c:dLbls>
          <c:showLegendKey val="0"/>
          <c:showVal val="0"/>
          <c:showCatName val="0"/>
          <c:showSerName val="0"/>
          <c:showPercent val="0"/>
          <c:showBubbleSize val="0"/>
        </c:dLbls>
        <c:marker val="1"/>
        <c:smooth val="0"/>
        <c:axId val="1661895952"/>
        <c:axId val="1661896432"/>
      </c:lineChart>
      <c:catAx>
        <c:axId val="1661895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1896432"/>
        <c:crosses val="autoZero"/>
        <c:auto val="1"/>
        <c:lblAlgn val="ctr"/>
        <c:lblOffset val="100"/>
        <c:noMultiLvlLbl val="0"/>
      </c:catAx>
      <c:valAx>
        <c:axId val="16618964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NH3-N in ppm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1895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sng" strike="noStrike" kern="1200" spc="0" baseline="0">
                <a:solidFill>
                  <a:schemeClr val="tx1">
                    <a:lumMod val="65000"/>
                    <a:lumOff val="35000"/>
                  </a:schemeClr>
                </a:solidFill>
                <a:latin typeface="+mn-lt"/>
                <a:ea typeface="+mn-ea"/>
                <a:cs typeface="+mn-cs"/>
              </a:defRPr>
            </a:pPr>
            <a:r>
              <a:rPr lang="en-US" sz="1600" b="1" u="sng" dirty="0"/>
              <a:t>TMAH</a:t>
            </a:r>
            <a:r>
              <a:rPr lang="en-US" sz="1600" b="1" u="sng" baseline="0" dirty="0"/>
              <a:t> Degradation study  </a:t>
            </a:r>
            <a:endParaRPr lang="en-US" sz="1600" b="1" u="sng" dirty="0"/>
          </a:p>
        </c:rich>
      </c:tx>
      <c:overlay val="0"/>
      <c:spPr>
        <a:noFill/>
        <a:ln>
          <a:noFill/>
        </a:ln>
        <a:effectLst/>
      </c:spPr>
      <c:txPr>
        <a:bodyPr rot="0" spcFirstLastPara="1" vertOverflow="ellipsis" vert="horz" wrap="square" anchor="ctr" anchorCtr="1"/>
        <a:lstStyle/>
        <a:p>
          <a:pPr>
            <a:defRPr sz="1600" b="1" i="0" u="sng"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'Batch study 2 '!$J$71</c:f>
              <c:strCache>
                <c:ptCount val="1"/>
                <c:pt idx="0">
                  <c:v>NH3 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'Batch study 2 '!$H$72:$H$81</c:f>
              <c:strCache>
                <c:ptCount val="10"/>
                <c:pt idx="0">
                  <c:v>Day 1</c:v>
                </c:pt>
                <c:pt idx="1">
                  <c:v>Day 1</c:v>
                </c:pt>
                <c:pt idx="2">
                  <c:v>Day 3 </c:v>
                </c:pt>
                <c:pt idx="3">
                  <c:v>Day 4 </c:v>
                </c:pt>
                <c:pt idx="4">
                  <c:v>Day 6 </c:v>
                </c:pt>
                <c:pt idx="5">
                  <c:v>Day 7</c:v>
                </c:pt>
                <c:pt idx="6">
                  <c:v>Day 8</c:v>
                </c:pt>
                <c:pt idx="7">
                  <c:v>Day 9</c:v>
                </c:pt>
                <c:pt idx="8">
                  <c:v>Day 10</c:v>
                </c:pt>
                <c:pt idx="9">
                  <c:v>Day 11</c:v>
                </c:pt>
              </c:strCache>
            </c:strRef>
          </c:cat>
          <c:val>
            <c:numRef>
              <c:f>'Batch study 2 '!$J$72:$J$81</c:f>
              <c:numCache>
                <c:formatCode>General</c:formatCode>
                <c:ptCount val="10"/>
                <c:pt idx="0">
                  <c:v>20</c:v>
                </c:pt>
                <c:pt idx="1">
                  <c:v>20</c:v>
                </c:pt>
                <c:pt idx="2">
                  <c:v>36</c:v>
                </c:pt>
                <c:pt idx="3">
                  <c:v>40</c:v>
                </c:pt>
                <c:pt idx="4">
                  <c:v>44</c:v>
                </c:pt>
                <c:pt idx="5">
                  <c:v>52</c:v>
                </c:pt>
                <c:pt idx="6">
                  <c:v>59</c:v>
                </c:pt>
                <c:pt idx="7">
                  <c:v>160</c:v>
                </c:pt>
                <c:pt idx="8">
                  <c:v>154</c:v>
                </c:pt>
                <c:pt idx="9">
                  <c:v>140</c:v>
                </c:pt>
              </c:numCache>
            </c:numRef>
          </c:val>
          <c:smooth val="0"/>
          <c:extLst>
            <c:ext xmlns:c16="http://schemas.microsoft.com/office/drawing/2014/chart" uri="{C3380CC4-5D6E-409C-BE32-E72D297353CC}">
              <c16:uniqueId val="{00000000-DA13-4275-88C9-B2F500A89DEA}"/>
            </c:ext>
          </c:extLst>
        </c:ser>
        <c:ser>
          <c:idx val="1"/>
          <c:order val="1"/>
          <c:tx>
            <c:strRef>
              <c:f>'Batch study 2 '!$K$71</c:f>
              <c:strCache>
                <c:ptCount val="1"/>
                <c:pt idx="0">
                  <c:v> TOC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1"/>
              <c:layout>
                <c:manualLayout>
                  <c:x val="-5.8270229459805936E-3"/>
                  <c:y val="5.41957141774104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A13-4275-88C9-B2F500A89DEA}"/>
                </c:ext>
              </c:extLst>
            </c:dLbl>
            <c:dLbl>
              <c:idx val="2"/>
              <c:layout>
                <c:manualLayout>
                  <c:x val="-9.3162582429749605E-3"/>
                  <c:y val="8.048434209474307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A13-4275-88C9-B2F500A89DE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'Batch study 2 '!$H$72:$H$81</c:f>
              <c:strCache>
                <c:ptCount val="10"/>
                <c:pt idx="0">
                  <c:v>Day 1</c:v>
                </c:pt>
                <c:pt idx="1">
                  <c:v>Day 1</c:v>
                </c:pt>
                <c:pt idx="2">
                  <c:v>Day 3 </c:v>
                </c:pt>
                <c:pt idx="3">
                  <c:v>Day 4 </c:v>
                </c:pt>
                <c:pt idx="4">
                  <c:v>Day 6 </c:v>
                </c:pt>
                <c:pt idx="5">
                  <c:v>Day 7</c:v>
                </c:pt>
                <c:pt idx="6">
                  <c:v>Day 8</c:v>
                </c:pt>
                <c:pt idx="7">
                  <c:v>Day 9</c:v>
                </c:pt>
                <c:pt idx="8">
                  <c:v>Day 10</c:v>
                </c:pt>
                <c:pt idx="9">
                  <c:v>Day 11</c:v>
                </c:pt>
              </c:strCache>
            </c:strRef>
          </c:cat>
          <c:val>
            <c:numRef>
              <c:f>'Batch study 2 '!$K$72:$K$81</c:f>
              <c:numCache>
                <c:formatCode>General</c:formatCode>
                <c:ptCount val="10"/>
                <c:pt idx="0">
                  <c:v>194</c:v>
                </c:pt>
                <c:pt idx="1">
                  <c:v>467</c:v>
                </c:pt>
                <c:pt idx="2">
                  <c:v>641</c:v>
                </c:pt>
                <c:pt idx="3">
                  <c:v>650</c:v>
                </c:pt>
                <c:pt idx="4">
                  <c:v>620</c:v>
                </c:pt>
                <c:pt idx="5">
                  <c:v>572</c:v>
                </c:pt>
                <c:pt idx="6">
                  <c:v>516</c:v>
                </c:pt>
                <c:pt idx="7">
                  <c:v>289</c:v>
                </c:pt>
                <c:pt idx="8">
                  <c:v>81</c:v>
                </c:pt>
                <c:pt idx="9">
                  <c:v>62</c:v>
                </c:pt>
              </c:numCache>
            </c:numRef>
          </c:val>
          <c:smooth val="0"/>
          <c:extLst>
            <c:ext xmlns:c16="http://schemas.microsoft.com/office/drawing/2014/chart" uri="{C3380CC4-5D6E-409C-BE32-E72D297353CC}">
              <c16:uniqueId val="{00000001-DA13-4275-88C9-B2F500A89DEA}"/>
            </c:ext>
          </c:extLst>
        </c:ser>
        <c:dLbls>
          <c:dLblPos val="b"/>
          <c:showLegendKey val="0"/>
          <c:showVal val="1"/>
          <c:showCatName val="0"/>
          <c:showSerName val="0"/>
          <c:showPercent val="0"/>
          <c:showBubbleSize val="0"/>
        </c:dLbls>
        <c:marker val="1"/>
        <c:smooth val="0"/>
        <c:axId val="1827915664"/>
        <c:axId val="1827912784"/>
      </c:lineChart>
      <c:catAx>
        <c:axId val="1827915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827912784"/>
        <c:crosses val="autoZero"/>
        <c:auto val="1"/>
        <c:lblAlgn val="ctr"/>
        <c:lblOffset val="100"/>
        <c:noMultiLvlLbl val="0"/>
      </c:catAx>
      <c:valAx>
        <c:axId val="1827912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dirty="0"/>
                  <a:t>mg/l</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79156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722CCF"/>
      </a:solid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bg>
      <p:bgPr>
        <a:solidFill>
          <a:schemeClr val="bg1"/>
        </a:solidFill>
        <a:effectLst/>
      </p:bgPr>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971E118A-5B23-9AE8-090E-4FE979FEB20E}"/>
              </a:ext>
            </a:extLst>
          </p:cNvPr>
          <p:cNvSpPr>
            <a:spLocks noGrp="1"/>
          </p:cNvSpPr>
          <p:nvPr>
            <p:ph type="dt" sz="half" idx="10"/>
          </p:nvPr>
        </p:nvSpPr>
        <p:spPr/>
        <p:txBody>
          <a:bodyPr/>
          <a:lstStyle/>
          <a:p>
            <a:fld id="{2EE66E81-A6FD-483E-B1C2-448F45B4E1A9}" type="datetime1">
              <a:rPr lang="en-SG" smtClean="0"/>
              <a:t>21/7/2025</a:t>
            </a:fld>
            <a:endParaRPr lang="en-SG"/>
          </a:p>
        </p:txBody>
      </p:sp>
      <p:sp>
        <p:nvSpPr>
          <p:cNvPr id="5" name="Footer Placeholder 4" hidden="1">
            <a:extLst>
              <a:ext uri="{FF2B5EF4-FFF2-40B4-BE49-F238E27FC236}">
                <a16:creationId xmlns:a16="http://schemas.microsoft.com/office/drawing/2014/main" id="{180DADA0-08E4-4CF8-BEF9-215EAA423E2E}"/>
              </a:ext>
            </a:extLst>
          </p:cNvPr>
          <p:cNvSpPr>
            <a:spLocks noGrp="1"/>
          </p:cNvSpPr>
          <p:nvPr>
            <p:ph type="ftr" sz="quarter" idx="11"/>
          </p:nvPr>
        </p:nvSpPr>
        <p:spPr/>
        <p:txBody>
          <a:bodyPr/>
          <a:lstStyle/>
          <a:p>
            <a:endParaRPr lang="en-SG"/>
          </a:p>
        </p:txBody>
      </p:sp>
      <p:sp>
        <p:nvSpPr>
          <p:cNvPr id="6" name="Slide Number Placeholder 5" hidden="1">
            <a:extLst>
              <a:ext uri="{FF2B5EF4-FFF2-40B4-BE49-F238E27FC236}">
                <a16:creationId xmlns:a16="http://schemas.microsoft.com/office/drawing/2014/main" id="{E9DC4DEA-06BB-2B29-B98D-47984B032C02}"/>
              </a:ext>
            </a:extLst>
          </p:cNvPr>
          <p:cNvSpPr>
            <a:spLocks noGrp="1"/>
          </p:cNvSpPr>
          <p:nvPr>
            <p:ph type="sldNum" sz="quarter" idx="12"/>
          </p:nvPr>
        </p:nvSpPr>
        <p:spPr/>
        <p:txBody>
          <a:bodyPr/>
          <a:lstStyle/>
          <a:p>
            <a:fld id="{513DABA8-24B6-4A87-9CDE-D9BD6428BB24}" type="slidenum">
              <a:rPr lang="en-SG" smtClean="0"/>
              <a:t>‹#›</a:t>
            </a:fld>
            <a:endParaRPr lang="en-SG"/>
          </a:p>
        </p:txBody>
      </p:sp>
    </p:spTree>
    <p:extLst>
      <p:ext uri="{BB962C8B-B14F-4D97-AF65-F5344CB8AC3E}">
        <p14:creationId xmlns:p14="http://schemas.microsoft.com/office/powerpoint/2010/main" val="169792440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43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2 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DC884B-FBBB-38EA-CD0A-B47DD1A7CFDB}"/>
              </a:ext>
            </a:extLst>
          </p:cNvPr>
          <p:cNvSpPr/>
          <p:nvPr userDrawn="1"/>
        </p:nvSpPr>
        <p:spPr>
          <a:xfrm>
            <a:off x="0" y="6176962"/>
            <a:ext cx="12192000" cy="681037"/>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Graphic 8">
            <a:extLst>
              <a:ext uri="{FF2B5EF4-FFF2-40B4-BE49-F238E27FC236}">
                <a16:creationId xmlns:a16="http://schemas.microsoft.com/office/drawing/2014/main" id="{F9DD79E5-8573-CB95-42DE-B82F92DD633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4508" y="6334474"/>
            <a:ext cx="1453553" cy="316800"/>
          </a:xfrm>
          <a:prstGeom prst="rect">
            <a:avLst/>
          </a:prstGeom>
        </p:spPr>
      </p:pic>
      <p:sp>
        <p:nvSpPr>
          <p:cNvPr id="2" name="Title 1">
            <a:extLst>
              <a:ext uri="{FF2B5EF4-FFF2-40B4-BE49-F238E27FC236}">
                <a16:creationId xmlns:a16="http://schemas.microsoft.com/office/drawing/2014/main" id="{105E21B6-8BCC-7355-6F0B-31F7C41D8F50}"/>
              </a:ext>
            </a:extLst>
          </p:cNvPr>
          <p:cNvSpPr>
            <a:spLocks noGrp="1"/>
          </p:cNvSpPr>
          <p:nvPr>
            <p:ph type="title" hasCustomPrompt="1"/>
          </p:nvPr>
        </p:nvSpPr>
        <p:spPr>
          <a:xfrm>
            <a:off x="695326" y="365125"/>
            <a:ext cx="10801349" cy="615603"/>
          </a:xfrm>
        </p:spPr>
        <p:txBody>
          <a:bodyPr lIns="0">
            <a:normAutofit/>
          </a:bodyPr>
          <a:lstStyle>
            <a:lvl1pPr>
              <a:defRPr sz="3200" b="0">
                <a:solidFill>
                  <a:schemeClr val="accent1"/>
                </a:solidFill>
                <a:latin typeface="Josefin Sans Light" panose="00000400000000000000" pitchFamily="2" charset="0"/>
              </a:defRPr>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A5C73837-DBDD-2337-C3B6-AD534813B6BA}"/>
              </a:ext>
            </a:extLst>
          </p:cNvPr>
          <p:cNvSpPr>
            <a:spLocks noGrp="1"/>
          </p:cNvSpPr>
          <p:nvPr>
            <p:ph idx="1"/>
          </p:nvPr>
        </p:nvSpPr>
        <p:spPr>
          <a:xfrm>
            <a:off x="695326" y="1797154"/>
            <a:ext cx="10801350" cy="4351338"/>
          </a:xfrm>
        </p:spPr>
        <p:txBody>
          <a:bodyPr lIns="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Footer Placeholder 4">
            <a:extLst>
              <a:ext uri="{FF2B5EF4-FFF2-40B4-BE49-F238E27FC236}">
                <a16:creationId xmlns:a16="http://schemas.microsoft.com/office/drawing/2014/main" id="{0B435CEF-3F7D-BADF-008C-3EDDEC6F7419}"/>
              </a:ext>
            </a:extLst>
          </p:cNvPr>
          <p:cNvSpPr>
            <a:spLocks noGrp="1"/>
          </p:cNvSpPr>
          <p:nvPr>
            <p:ph type="ftr" sz="quarter" idx="11"/>
          </p:nvPr>
        </p:nvSpPr>
        <p:spPr>
          <a:xfrm>
            <a:off x="1179239" y="6310312"/>
            <a:ext cx="4114800" cy="365125"/>
          </a:xfrm>
        </p:spPr>
        <p:txBody>
          <a:bodyPr/>
          <a:lstStyle>
            <a:lvl1pPr algn="l">
              <a:defRPr sz="900">
                <a:solidFill>
                  <a:schemeClr val="bg1"/>
                </a:solidFill>
              </a:defRPr>
            </a:lvl1pPr>
          </a:lstStyle>
          <a:p>
            <a:r>
              <a:rPr lang="en-SG"/>
              <a:t>GRADIANT CONFIDENTIAL</a:t>
            </a:r>
          </a:p>
        </p:txBody>
      </p:sp>
      <p:sp>
        <p:nvSpPr>
          <p:cNvPr id="6" name="Slide Number Placeholder 5">
            <a:extLst>
              <a:ext uri="{FF2B5EF4-FFF2-40B4-BE49-F238E27FC236}">
                <a16:creationId xmlns:a16="http://schemas.microsoft.com/office/drawing/2014/main" id="{C053EA77-AE18-70EE-903C-50D1018CADA9}"/>
              </a:ext>
            </a:extLst>
          </p:cNvPr>
          <p:cNvSpPr>
            <a:spLocks noGrp="1"/>
          </p:cNvSpPr>
          <p:nvPr>
            <p:ph type="sldNum" sz="quarter" idx="12"/>
          </p:nvPr>
        </p:nvSpPr>
        <p:spPr>
          <a:xfrm>
            <a:off x="683939" y="6310312"/>
            <a:ext cx="495300" cy="365125"/>
          </a:xfrm>
        </p:spPr>
        <p:txBody>
          <a:bodyPr lIns="0"/>
          <a:lstStyle>
            <a:lvl1pPr algn="l">
              <a:defRPr sz="900">
                <a:solidFill>
                  <a:schemeClr val="bg1"/>
                </a:solidFill>
              </a:defRPr>
            </a:lvl1pPr>
          </a:lstStyle>
          <a:p>
            <a:fld id="{513DABA8-24B6-4A87-9CDE-D9BD6428BB24}" type="slidenum">
              <a:rPr lang="en-SG" smtClean="0"/>
              <a:pPr/>
              <a:t>‹#›</a:t>
            </a:fld>
            <a:endParaRPr lang="en-SG"/>
          </a:p>
        </p:txBody>
      </p:sp>
    </p:spTree>
    <p:extLst>
      <p:ext uri="{BB962C8B-B14F-4D97-AF65-F5344CB8AC3E}">
        <p14:creationId xmlns:p14="http://schemas.microsoft.com/office/powerpoint/2010/main" val="1664150108"/>
      </p:ext>
    </p:extLst>
  </p:cSld>
  <p:clrMapOvr>
    <a:masterClrMapping/>
  </p:clrMapOvr>
  <p:extLst>
    <p:ext uri="{DCECCB84-F9BA-43D5-87BE-67443E8EF086}">
      <p15:sldGuideLst xmlns:p15="http://schemas.microsoft.com/office/powerpoint/2012/main">
        <p15:guide id="1" orient="horz" pos="48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3_2 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DC884B-FBBB-38EA-CD0A-B47DD1A7CFDB}"/>
              </a:ext>
            </a:extLst>
          </p:cNvPr>
          <p:cNvSpPr/>
          <p:nvPr userDrawn="1"/>
        </p:nvSpPr>
        <p:spPr>
          <a:xfrm>
            <a:off x="0" y="6176962"/>
            <a:ext cx="12192000" cy="681037"/>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Graphic 8">
            <a:extLst>
              <a:ext uri="{FF2B5EF4-FFF2-40B4-BE49-F238E27FC236}">
                <a16:creationId xmlns:a16="http://schemas.microsoft.com/office/drawing/2014/main" id="{F9DD79E5-8573-CB95-42DE-B82F92DD633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4508" y="6334474"/>
            <a:ext cx="1453553" cy="316800"/>
          </a:xfrm>
          <a:prstGeom prst="rect">
            <a:avLst/>
          </a:prstGeom>
        </p:spPr>
      </p:pic>
      <p:sp>
        <p:nvSpPr>
          <p:cNvPr id="2" name="Title 1">
            <a:extLst>
              <a:ext uri="{FF2B5EF4-FFF2-40B4-BE49-F238E27FC236}">
                <a16:creationId xmlns:a16="http://schemas.microsoft.com/office/drawing/2014/main" id="{105E21B6-8BCC-7355-6F0B-31F7C41D8F50}"/>
              </a:ext>
            </a:extLst>
          </p:cNvPr>
          <p:cNvSpPr>
            <a:spLocks noGrp="1"/>
          </p:cNvSpPr>
          <p:nvPr>
            <p:ph type="title" hasCustomPrompt="1"/>
          </p:nvPr>
        </p:nvSpPr>
        <p:spPr>
          <a:xfrm>
            <a:off x="695326" y="365125"/>
            <a:ext cx="10801349" cy="615603"/>
          </a:xfrm>
        </p:spPr>
        <p:txBody>
          <a:bodyPr lIns="0">
            <a:normAutofit/>
          </a:bodyPr>
          <a:lstStyle>
            <a:lvl1pPr>
              <a:defRPr sz="3200" b="0">
                <a:solidFill>
                  <a:schemeClr val="accent1"/>
                </a:solidFill>
                <a:latin typeface="Josefin Sans Light" panose="00000400000000000000" pitchFamily="2" charset="0"/>
              </a:defRPr>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A5C73837-DBDD-2337-C3B6-AD534813B6BA}"/>
              </a:ext>
            </a:extLst>
          </p:cNvPr>
          <p:cNvSpPr>
            <a:spLocks noGrp="1"/>
          </p:cNvSpPr>
          <p:nvPr>
            <p:ph idx="1"/>
          </p:nvPr>
        </p:nvSpPr>
        <p:spPr>
          <a:xfrm>
            <a:off x="695326" y="1797154"/>
            <a:ext cx="10801350" cy="4351338"/>
          </a:xfrm>
        </p:spPr>
        <p:txBody>
          <a:bodyPr lIns="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Footer Placeholder 4">
            <a:extLst>
              <a:ext uri="{FF2B5EF4-FFF2-40B4-BE49-F238E27FC236}">
                <a16:creationId xmlns:a16="http://schemas.microsoft.com/office/drawing/2014/main" id="{0B435CEF-3F7D-BADF-008C-3EDDEC6F7419}"/>
              </a:ext>
            </a:extLst>
          </p:cNvPr>
          <p:cNvSpPr>
            <a:spLocks noGrp="1"/>
          </p:cNvSpPr>
          <p:nvPr>
            <p:ph type="ftr" sz="quarter" idx="11"/>
          </p:nvPr>
        </p:nvSpPr>
        <p:spPr>
          <a:xfrm>
            <a:off x="1179239" y="6310312"/>
            <a:ext cx="4114800" cy="365125"/>
          </a:xfrm>
        </p:spPr>
        <p:txBody>
          <a:bodyPr/>
          <a:lstStyle>
            <a:lvl1pPr algn="l">
              <a:defRPr sz="900">
                <a:solidFill>
                  <a:schemeClr val="bg1"/>
                </a:solidFill>
              </a:defRPr>
            </a:lvl1pPr>
          </a:lstStyle>
          <a:p>
            <a:r>
              <a:rPr lang="en-SG"/>
              <a:t>GRADIANT CONFIDENTIAL</a:t>
            </a:r>
          </a:p>
        </p:txBody>
      </p:sp>
      <p:sp>
        <p:nvSpPr>
          <p:cNvPr id="6" name="Slide Number Placeholder 5">
            <a:extLst>
              <a:ext uri="{FF2B5EF4-FFF2-40B4-BE49-F238E27FC236}">
                <a16:creationId xmlns:a16="http://schemas.microsoft.com/office/drawing/2014/main" id="{C053EA77-AE18-70EE-903C-50D1018CADA9}"/>
              </a:ext>
            </a:extLst>
          </p:cNvPr>
          <p:cNvSpPr>
            <a:spLocks noGrp="1"/>
          </p:cNvSpPr>
          <p:nvPr>
            <p:ph type="sldNum" sz="quarter" idx="12"/>
          </p:nvPr>
        </p:nvSpPr>
        <p:spPr>
          <a:xfrm>
            <a:off x="683939" y="6310312"/>
            <a:ext cx="495300" cy="365125"/>
          </a:xfrm>
        </p:spPr>
        <p:txBody>
          <a:bodyPr lIns="0"/>
          <a:lstStyle>
            <a:lvl1pPr algn="l">
              <a:defRPr sz="900">
                <a:solidFill>
                  <a:schemeClr val="bg1"/>
                </a:solidFill>
              </a:defRPr>
            </a:lvl1pPr>
          </a:lstStyle>
          <a:p>
            <a:fld id="{513DABA8-24B6-4A87-9CDE-D9BD6428BB24}" type="slidenum">
              <a:rPr lang="en-SG" smtClean="0"/>
              <a:pPr/>
              <a:t>‹#›</a:t>
            </a:fld>
            <a:endParaRPr lang="en-SG"/>
          </a:p>
        </p:txBody>
      </p:sp>
    </p:spTree>
    <p:extLst>
      <p:ext uri="{BB962C8B-B14F-4D97-AF65-F5344CB8AC3E}">
        <p14:creationId xmlns:p14="http://schemas.microsoft.com/office/powerpoint/2010/main" val="372249022"/>
      </p:ext>
    </p:extLst>
  </p:cSld>
  <p:clrMapOvr>
    <a:masterClrMapping/>
  </p:clrMapOvr>
  <p:extLst>
    <p:ext uri="{DCECCB84-F9BA-43D5-87BE-67443E8EF086}">
      <p15:sldGuideLst xmlns:p15="http://schemas.microsoft.com/office/powerpoint/2012/main">
        <p15:guide id="1" orient="horz" pos="48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1">
    <p:bg>
      <p:bgPr>
        <a:solidFill>
          <a:schemeClr val="bg1"/>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114FDB85-D0E8-199D-A9A0-0337878ECB75}"/>
              </a:ext>
            </a:extLst>
          </p:cNvPr>
          <p:cNvSpPr/>
          <p:nvPr userDrawn="1"/>
        </p:nvSpPr>
        <p:spPr>
          <a:xfrm rot="10800000">
            <a:off x="6312024" y="3918012"/>
            <a:ext cx="5879976" cy="2939988"/>
          </a:xfrm>
          <a:custGeom>
            <a:avLst/>
            <a:gdLst>
              <a:gd name="connsiteX0" fmla="*/ 0 w 2664296"/>
              <a:gd name="connsiteY0" fmla="*/ 0 h 1332148"/>
              <a:gd name="connsiteX1" fmla="*/ 2664296 w 2664296"/>
              <a:gd name="connsiteY1" fmla="*/ 0 h 1332148"/>
              <a:gd name="connsiteX2" fmla="*/ 1332148 w 2664296"/>
              <a:gd name="connsiteY2" fmla="*/ 1332148 h 1332148"/>
              <a:gd name="connsiteX3" fmla="*/ 0 w 2664296"/>
              <a:gd name="connsiteY3" fmla="*/ 0 h 1332148"/>
            </a:gdLst>
            <a:ahLst/>
            <a:cxnLst>
              <a:cxn ang="0">
                <a:pos x="connsiteX0" y="connsiteY0"/>
              </a:cxn>
              <a:cxn ang="0">
                <a:pos x="connsiteX1" y="connsiteY1"/>
              </a:cxn>
              <a:cxn ang="0">
                <a:pos x="connsiteX2" y="connsiteY2"/>
              </a:cxn>
              <a:cxn ang="0">
                <a:pos x="connsiteX3" y="connsiteY3"/>
              </a:cxn>
            </a:cxnLst>
            <a:rect l="l" t="t" r="r" b="b"/>
            <a:pathLst>
              <a:path w="2664296" h="1332148">
                <a:moveTo>
                  <a:pt x="0" y="0"/>
                </a:moveTo>
                <a:lnTo>
                  <a:pt x="2664296" y="0"/>
                </a:lnTo>
                <a:cubicBezTo>
                  <a:pt x="2664296" y="735725"/>
                  <a:pt x="2067873" y="1332148"/>
                  <a:pt x="1332148" y="1332148"/>
                </a:cubicBezTo>
                <a:cubicBezTo>
                  <a:pt x="596423" y="1332148"/>
                  <a:pt x="0" y="735725"/>
                  <a:pt x="0" y="0"/>
                </a:cubicBezTo>
                <a:close/>
              </a:path>
            </a:pathLst>
          </a:custGeom>
          <a:gradFill flip="none" rotWithShape="1">
            <a:gsLst>
              <a:gs pos="0">
                <a:schemeClr val="accent2">
                  <a:alpha val="53000"/>
                </a:schemeClr>
              </a:gs>
              <a:gs pos="62000">
                <a:schemeClr val="accent1"/>
              </a:gs>
              <a:gs pos="99000">
                <a:schemeClr val="tx2"/>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2" name="Title 1">
            <a:extLst>
              <a:ext uri="{FF2B5EF4-FFF2-40B4-BE49-F238E27FC236}">
                <a16:creationId xmlns:a16="http://schemas.microsoft.com/office/drawing/2014/main" id="{FB3B594B-C53D-5C3C-130B-86188F59364C}"/>
              </a:ext>
            </a:extLst>
          </p:cNvPr>
          <p:cNvSpPr>
            <a:spLocks noGrp="1"/>
          </p:cNvSpPr>
          <p:nvPr>
            <p:ph type="ctrTitle" hasCustomPrompt="1"/>
          </p:nvPr>
        </p:nvSpPr>
        <p:spPr>
          <a:xfrm>
            <a:off x="695325" y="1122363"/>
            <a:ext cx="8425011" cy="2387600"/>
          </a:xfrm>
        </p:spPr>
        <p:txBody>
          <a:bodyPr lIns="0" anchor="b"/>
          <a:lstStyle>
            <a:lvl1pPr algn="l">
              <a:defRPr sz="6000" b="0">
                <a:solidFill>
                  <a:schemeClr val="accent1"/>
                </a:solidFill>
                <a:latin typeface="Josefin Sans Light" panose="00000400000000000000" pitchFamily="2" charset="0"/>
              </a:defRPr>
            </a:lvl1pPr>
          </a:lstStyle>
          <a:p>
            <a:r>
              <a:rPr lang="en-US"/>
              <a:t>PRESENTATION</a:t>
            </a:r>
            <a:br>
              <a:rPr lang="en-US"/>
            </a:br>
            <a:r>
              <a:rPr lang="en-US"/>
              <a:t>TITLE</a:t>
            </a:r>
            <a:endParaRPr lang="en-SG"/>
          </a:p>
        </p:txBody>
      </p:sp>
      <p:sp>
        <p:nvSpPr>
          <p:cNvPr id="3" name="Subtitle 2">
            <a:extLst>
              <a:ext uri="{FF2B5EF4-FFF2-40B4-BE49-F238E27FC236}">
                <a16:creationId xmlns:a16="http://schemas.microsoft.com/office/drawing/2014/main" id="{1F21D143-BB6C-4006-4DF0-05A0968C3B25}"/>
              </a:ext>
            </a:extLst>
          </p:cNvPr>
          <p:cNvSpPr>
            <a:spLocks noGrp="1"/>
          </p:cNvSpPr>
          <p:nvPr>
            <p:ph type="subTitle" idx="1"/>
          </p:nvPr>
        </p:nvSpPr>
        <p:spPr>
          <a:xfrm>
            <a:off x="695325" y="3602038"/>
            <a:ext cx="6120755" cy="763066"/>
          </a:xfrm>
        </p:spPr>
        <p:txBody>
          <a:bodyPr lIns="0"/>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hidden="1">
            <a:extLst>
              <a:ext uri="{FF2B5EF4-FFF2-40B4-BE49-F238E27FC236}">
                <a16:creationId xmlns:a16="http://schemas.microsoft.com/office/drawing/2014/main" id="{971E118A-5B23-9AE8-090E-4FE979FEB20E}"/>
              </a:ext>
            </a:extLst>
          </p:cNvPr>
          <p:cNvSpPr>
            <a:spLocks noGrp="1"/>
          </p:cNvSpPr>
          <p:nvPr>
            <p:ph type="dt" sz="half" idx="10"/>
          </p:nvPr>
        </p:nvSpPr>
        <p:spPr/>
        <p:txBody>
          <a:bodyPr/>
          <a:lstStyle/>
          <a:p>
            <a:fld id="{2EE66E81-A6FD-483E-B1C2-448F45B4E1A9}" type="datetime1">
              <a:rPr lang="en-SG" smtClean="0"/>
              <a:t>21/7/2025</a:t>
            </a:fld>
            <a:endParaRPr lang="en-SG"/>
          </a:p>
        </p:txBody>
      </p:sp>
      <p:sp>
        <p:nvSpPr>
          <p:cNvPr id="5" name="Footer Placeholder 4" hidden="1">
            <a:extLst>
              <a:ext uri="{FF2B5EF4-FFF2-40B4-BE49-F238E27FC236}">
                <a16:creationId xmlns:a16="http://schemas.microsoft.com/office/drawing/2014/main" id="{180DADA0-08E4-4CF8-BEF9-215EAA423E2E}"/>
              </a:ext>
            </a:extLst>
          </p:cNvPr>
          <p:cNvSpPr>
            <a:spLocks noGrp="1"/>
          </p:cNvSpPr>
          <p:nvPr>
            <p:ph type="ftr" sz="quarter" idx="11"/>
          </p:nvPr>
        </p:nvSpPr>
        <p:spPr/>
        <p:txBody>
          <a:bodyPr/>
          <a:lstStyle/>
          <a:p>
            <a:endParaRPr lang="en-SG"/>
          </a:p>
        </p:txBody>
      </p:sp>
      <p:sp>
        <p:nvSpPr>
          <p:cNvPr id="6" name="Slide Number Placeholder 5" hidden="1">
            <a:extLst>
              <a:ext uri="{FF2B5EF4-FFF2-40B4-BE49-F238E27FC236}">
                <a16:creationId xmlns:a16="http://schemas.microsoft.com/office/drawing/2014/main" id="{E9DC4DEA-06BB-2B29-B98D-47984B032C02}"/>
              </a:ext>
            </a:extLst>
          </p:cNvPr>
          <p:cNvSpPr>
            <a:spLocks noGrp="1"/>
          </p:cNvSpPr>
          <p:nvPr>
            <p:ph type="sldNum" sz="quarter" idx="12"/>
          </p:nvPr>
        </p:nvSpPr>
        <p:spPr/>
        <p:txBody>
          <a:bodyPr/>
          <a:lstStyle/>
          <a:p>
            <a:fld id="{513DABA8-24B6-4A87-9CDE-D9BD6428BB24}" type="slidenum">
              <a:rPr lang="en-SG" smtClean="0"/>
              <a:t>‹#›</a:t>
            </a:fld>
            <a:endParaRPr lang="en-SG"/>
          </a:p>
        </p:txBody>
      </p:sp>
      <p:sp>
        <p:nvSpPr>
          <p:cNvPr id="10" name="Text Placeholder 9">
            <a:extLst>
              <a:ext uri="{FF2B5EF4-FFF2-40B4-BE49-F238E27FC236}">
                <a16:creationId xmlns:a16="http://schemas.microsoft.com/office/drawing/2014/main" id="{A420DCB4-9F6B-CACE-D512-81C3CE351FBC}"/>
              </a:ext>
            </a:extLst>
          </p:cNvPr>
          <p:cNvSpPr>
            <a:spLocks noGrp="1"/>
          </p:cNvSpPr>
          <p:nvPr>
            <p:ph type="body" sz="quarter" idx="13" hasCustomPrompt="1"/>
          </p:nvPr>
        </p:nvSpPr>
        <p:spPr>
          <a:xfrm>
            <a:off x="695325" y="4941888"/>
            <a:ext cx="1944291" cy="287312"/>
          </a:xfrm>
        </p:spPr>
        <p:txBody>
          <a:bodyPr>
            <a:normAutofit/>
          </a:bodyPr>
          <a:lstStyle>
            <a:lvl1pPr marL="0" indent="0">
              <a:buFontTx/>
              <a:buNone/>
              <a:defRPr sz="1800" b="1">
                <a:solidFill>
                  <a:schemeClr val="tx2"/>
                </a:solidFill>
              </a:defRPr>
            </a:lvl1pPr>
            <a:lvl2pPr marL="457200" indent="0">
              <a:buFontTx/>
              <a:buNone/>
              <a:defRPr/>
            </a:lvl2pPr>
            <a:lvl3pPr marL="914400" indent="0">
              <a:buFontTx/>
              <a:buNone/>
              <a:defRPr/>
            </a:lvl3pPr>
            <a:lvl4pPr marL="1371600" indent="0">
              <a:buFontTx/>
              <a:buNone/>
              <a:defRPr/>
            </a:lvl4pPr>
          </a:lstStyle>
          <a:p>
            <a:pPr lvl="0"/>
            <a:r>
              <a:rPr lang="en-US"/>
              <a:t>Presenter Name</a:t>
            </a:r>
            <a:br>
              <a:rPr lang="en-US"/>
            </a:br>
            <a:endParaRPr lang="en-SG"/>
          </a:p>
        </p:txBody>
      </p:sp>
      <p:sp>
        <p:nvSpPr>
          <p:cNvPr id="7" name="Text Placeholder 9">
            <a:extLst>
              <a:ext uri="{FF2B5EF4-FFF2-40B4-BE49-F238E27FC236}">
                <a16:creationId xmlns:a16="http://schemas.microsoft.com/office/drawing/2014/main" id="{9C31122E-7D7B-270B-8B4C-9636B26B578E}"/>
              </a:ext>
            </a:extLst>
          </p:cNvPr>
          <p:cNvSpPr>
            <a:spLocks noGrp="1"/>
          </p:cNvSpPr>
          <p:nvPr>
            <p:ph type="body" sz="quarter" idx="14" hasCustomPrompt="1"/>
          </p:nvPr>
        </p:nvSpPr>
        <p:spPr>
          <a:xfrm>
            <a:off x="695324" y="5324240"/>
            <a:ext cx="1944291" cy="287312"/>
          </a:xfrm>
        </p:spPr>
        <p:txBody>
          <a:bodyPr>
            <a:normAutofit/>
          </a:bodyPr>
          <a:lstStyle>
            <a:lvl1pPr marL="0" indent="0">
              <a:buFontTx/>
              <a:buNone/>
              <a:defRPr sz="1800" b="0">
                <a:solidFill>
                  <a:schemeClr val="tx2"/>
                </a:solidFill>
              </a:defRPr>
            </a:lvl1pPr>
            <a:lvl2pPr marL="457200" indent="0">
              <a:buFontTx/>
              <a:buNone/>
              <a:defRPr/>
            </a:lvl2pPr>
            <a:lvl3pPr marL="914400" indent="0">
              <a:buFontTx/>
              <a:buNone/>
              <a:defRPr/>
            </a:lvl3pPr>
            <a:lvl4pPr marL="1371600" indent="0">
              <a:buFontTx/>
              <a:buNone/>
              <a:defRPr/>
            </a:lvl4pPr>
          </a:lstStyle>
          <a:p>
            <a:pPr lvl="0"/>
            <a:r>
              <a:rPr lang="en-US"/>
              <a:t>Date</a:t>
            </a:r>
            <a:endParaRPr lang="en-SG"/>
          </a:p>
        </p:txBody>
      </p:sp>
      <p:pic>
        <p:nvPicPr>
          <p:cNvPr id="8" name="Graphic 7">
            <a:extLst>
              <a:ext uri="{FF2B5EF4-FFF2-40B4-BE49-F238E27FC236}">
                <a16:creationId xmlns:a16="http://schemas.microsoft.com/office/drawing/2014/main" id="{94FA99D7-7148-CAB6-CB4A-CF2520E3F71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7026" y="545580"/>
            <a:ext cx="2428387" cy="529264"/>
          </a:xfrm>
          <a:prstGeom prst="rect">
            <a:avLst/>
          </a:prstGeom>
        </p:spPr>
      </p:pic>
      <p:sp>
        <p:nvSpPr>
          <p:cNvPr id="30" name="Freeform: Shape 29">
            <a:extLst>
              <a:ext uri="{FF2B5EF4-FFF2-40B4-BE49-F238E27FC236}">
                <a16:creationId xmlns:a16="http://schemas.microsoft.com/office/drawing/2014/main" id="{FE3B48EB-5335-EDDD-48B3-E2B4ACEE2DC7}"/>
              </a:ext>
            </a:extLst>
          </p:cNvPr>
          <p:cNvSpPr/>
          <p:nvPr userDrawn="1"/>
        </p:nvSpPr>
        <p:spPr>
          <a:xfrm rot="5400000">
            <a:off x="7086453" y="1701849"/>
            <a:ext cx="6807396" cy="3403698"/>
          </a:xfrm>
          <a:custGeom>
            <a:avLst/>
            <a:gdLst>
              <a:gd name="connsiteX0" fmla="*/ 0 w 2664296"/>
              <a:gd name="connsiteY0" fmla="*/ 0 h 1332148"/>
              <a:gd name="connsiteX1" fmla="*/ 2664296 w 2664296"/>
              <a:gd name="connsiteY1" fmla="*/ 0 h 1332148"/>
              <a:gd name="connsiteX2" fmla="*/ 1332148 w 2664296"/>
              <a:gd name="connsiteY2" fmla="*/ 1332148 h 1332148"/>
              <a:gd name="connsiteX3" fmla="*/ 0 w 2664296"/>
              <a:gd name="connsiteY3" fmla="*/ 0 h 1332148"/>
            </a:gdLst>
            <a:ahLst/>
            <a:cxnLst>
              <a:cxn ang="0">
                <a:pos x="connsiteX0" y="connsiteY0"/>
              </a:cxn>
              <a:cxn ang="0">
                <a:pos x="connsiteX1" y="connsiteY1"/>
              </a:cxn>
              <a:cxn ang="0">
                <a:pos x="connsiteX2" y="connsiteY2"/>
              </a:cxn>
              <a:cxn ang="0">
                <a:pos x="connsiteX3" y="connsiteY3"/>
              </a:cxn>
            </a:cxnLst>
            <a:rect l="l" t="t" r="r" b="b"/>
            <a:pathLst>
              <a:path w="2664296" h="1332148">
                <a:moveTo>
                  <a:pt x="0" y="0"/>
                </a:moveTo>
                <a:lnTo>
                  <a:pt x="2664296" y="0"/>
                </a:lnTo>
                <a:cubicBezTo>
                  <a:pt x="2664296" y="735725"/>
                  <a:pt x="2067873" y="1332148"/>
                  <a:pt x="1332148" y="1332148"/>
                </a:cubicBezTo>
                <a:cubicBezTo>
                  <a:pt x="596423" y="1332148"/>
                  <a:pt x="0" y="735725"/>
                  <a:pt x="0" y="0"/>
                </a:cubicBezTo>
                <a:close/>
              </a:path>
            </a:pathLst>
          </a:custGeom>
          <a:gradFill flip="none" rotWithShape="1">
            <a:gsLst>
              <a:gs pos="84000">
                <a:schemeClr val="tx2"/>
              </a:gs>
              <a:gs pos="27000">
                <a:schemeClr val="accent2"/>
              </a:gs>
              <a:gs pos="65000">
                <a:schemeClr val="accent1"/>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14" name="Freeform: Shape 13">
            <a:extLst>
              <a:ext uri="{FF2B5EF4-FFF2-40B4-BE49-F238E27FC236}">
                <a16:creationId xmlns:a16="http://schemas.microsoft.com/office/drawing/2014/main" id="{D4F7E811-2273-2E72-50E9-DC02EFF34409}"/>
              </a:ext>
            </a:extLst>
          </p:cNvPr>
          <p:cNvSpPr/>
          <p:nvPr userDrawn="1"/>
        </p:nvSpPr>
        <p:spPr>
          <a:xfrm>
            <a:off x="7847856" y="0"/>
            <a:ext cx="1656184" cy="1245152"/>
          </a:xfrm>
          <a:custGeom>
            <a:avLst/>
            <a:gdLst>
              <a:gd name="connsiteX0" fmla="*/ 116493 w 1656184"/>
              <a:gd name="connsiteY0" fmla="*/ 0 h 1245152"/>
              <a:gd name="connsiteX1" fmla="*/ 1539691 w 1656184"/>
              <a:gd name="connsiteY1" fmla="*/ 0 h 1245152"/>
              <a:gd name="connsiteX2" fmla="*/ 1591108 w 1656184"/>
              <a:gd name="connsiteY2" fmla="*/ 94729 h 1245152"/>
              <a:gd name="connsiteX3" fmla="*/ 1656184 w 1656184"/>
              <a:gd name="connsiteY3" fmla="*/ 417060 h 1245152"/>
              <a:gd name="connsiteX4" fmla="*/ 828092 w 1656184"/>
              <a:gd name="connsiteY4" fmla="*/ 1245152 h 1245152"/>
              <a:gd name="connsiteX5" fmla="*/ 0 w 1656184"/>
              <a:gd name="connsiteY5" fmla="*/ 417060 h 1245152"/>
              <a:gd name="connsiteX6" fmla="*/ 65076 w 1656184"/>
              <a:gd name="connsiteY6" fmla="*/ 94729 h 1245152"/>
              <a:gd name="connsiteX7" fmla="*/ 116493 w 1656184"/>
              <a:gd name="connsiteY7" fmla="*/ 0 h 124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184" h="1245152">
                <a:moveTo>
                  <a:pt x="116493" y="0"/>
                </a:moveTo>
                <a:lnTo>
                  <a:pt x="1539691" y="0"/>
                </a:lnTo>
                <a:lnTo>
                  <a:pt x="1591108" y="94729"/>
                </a:lnTo>
                <a:cubicBezTo>
                  <a:pt x="1633012" y="193801"/>
                  <a:pt x="1656184" y="302724"/>
                  <a:pt x="1656184" y="417060"/>
                </a:cubicBezTo>
                <a:cubicBezTo>
                  <a:pt x="1656184" y="874403"/>
                  <a:pt x="1285435" y="1245152"/>
                  <a:pt x="828092" y="1245152"/>
                </a:cubicBezTo>
                <a:cubicBezTo>
                  <a:pt x="370749" y="1245152"/>
                  <a:pt x="0" y="874403"/>
                  <a:pt x="0" y="417060"/>
                </a:cubicBezTo>
                <a:cubicBezTo>
                  <a:pt x="0" y="302724"/>
                  <a:pt x="23172" y="193801"/>
                  <a:pt x="65076" y="94729"/>
                </a:cubicBezTo>
                <a:lnTo>
                  <a:pt x="116493" y="0"/>
                </a:lnTo>
                <a:close/>
              </a:path>
            </a:pathLst>
          </a:custGeom>
          <a:gradFill>
            <a:gsLst>
              <a:gs pos="0">
                <a:schemeClr val="accent2"/>
              </a:gs>
              <a:gs pos="62000">
                <a:schemeClr val="accent1"/>
              </a:gs>
              <a:gs pos="99000">
                <a:schemeClr val="tx2"/>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Tree>
    <p:extLst>
      <p:ext uri="{BB962C8B-B14F-4D97-AF65-F5344CB8AC3E}">
        <p14:creationId xmlns:p14="http://schemas.microsoft.com/office/powerpoint/2010/main" val="114250878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43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21B6-8BCC-7355-6F0B-31F7C41D8F50}"/>
              </a:ext>
            </a:extLst>
          </p:cNvPr>
          <p:cNvSpPr>
            <a:spLocks noGrp="1"/>
          </p:cNvSpPr>
          <p:nvPr>
            <p:ph type="title" hasCustomPrompt="1"/>
          </p:nvPr>
        </p:nvSpPr>
        <p:spPr>
          <a:xfrm>
            <a:off x="695326" y="365125"/>
            <a:ext cx="10801349" cy="615603"/>
          </a:xfrm>
        </p:spPr>
        <p:txBody>
          <a:bodyPr lIns="0">
            <a:normAutofit/>
          </a:bodyPr>
          <a:lstStyle>
            <a:lvl1pPr>
              <a:defRPr sz="3200" b="0">
                <a:solidFill>
                  <a:schemeClr val="accent1"/>
                </a:solidFill>
                <a:latin typeface="Josefin Sans Light" panose="00000400000000000000" pitchFamily="2" charset="0"/>
              </a:defRPr>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A5C73837-DBDD-2337-C3B6-AD534813B6BA}"/>
              </a:ext>
            </a:extLst>
          </p:cNvPr>
          <p:cNvSpPr>
            <a:spLocks noGrp="1"/>
          </p:cNvSpPr>
          <p:nvPr>
            <p:ph idx="1"/>
          </p:nvPr>
        </p:nvSpPr>
        <p:spPr>
          <a:xfrm>
            <a:off x="695326" y="1825625"/>
            <a:ext cx="10801350" cy="4351338"/>
          </a:xfrm>
        </p:spPr>
        <p:txBody>
          <a:bodyPr lIns="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Footer Placeholder 4">
            <a:extLst>
              <a:ext uri="{FF2B5EF4-FFF2-40B4-BE49-F238E27FC236}">
                <a16:creationId xmlns:a16="http://schemas.microsoft.com/office/drawing/2014/main" id="{0B435CEF-3F7D-BADF-008C-3EDDEC6F7419}"/>
              </a:ext>
            </a:extLst>
          </p:cNvPr>
          <p:cNvSpPr>
            <a:spLocks noGrp="1"/>
          </p:cNvSpPr>
          <p:nvPr>
            <p:ph type="ftr" sz="quarter" idx="11"/>
          </p:nvPr>
        </p:nvSpPr>
        <p:spPr>
          <a:xfrm>
            <a:off x="1179239" y="6310312"/>
            <a:ext cx="4114800" cy="365125"/>
          </a:xfrm>
        </p:spPr>
        <p:txBody>
          <a:bodyPr/>
          <a:lstStyle>
            <a:lvl1pPr algn="l">
              <a:defRPr sz="900">
                <a:solidFill>
                  <a:schemeClr val="accent6">
                    <a:lumMod val="50000"/>
                  </a:schemeClr>
                </a:solidFill>
              </a:defRPr>
            </a:lvl1pPr>
          </a:lstStyle>
          <a:p>
            <a:r>
              <a:rPr lang="en-SG"/>
              <a:t>GRADIANT CONFIDENTIAL</a:t>
            </a:r>
          </a:p>
        </p:txBody>
      </p:sp>
      <p:sp>
        <p:nvSpPr>
          <p:cNvPr id="6" name="Slide Number Placeholder 5">
            <a:extLst>
              <a:ext uri="{FF2B5EF4-FFF2-40B4-BE49-F238E27FC236}">
                <a16:creationId xmlns:a16="http://schemas.microsoft.com/office/drawing/2014/main" id="{C053EA77-AE18-70EE-903C-50D1018CADA9}"/>
              </a:ext>
            </a:extLst>
          </p:cNvPr>
          <p:cNvSpPr>
            <a:spLocks noGrp="1"/>
          </p:cNvSpPr>
          <p:nvPr>
            <p:ph type="sldNum" sz="quarter" idx="12"/>
          </p:nvPr>
        </p:nvSpPr>
        <p:spPr>
          <a:xfrm>
            <a:off x="683939" y="6310312"/>
            <a:ext cx="495300" cy="365125"/>
          </a:xfrm>
        </p:spPr>
        <p:txBody>
          <a:bodyPr lIns="0"/>
          <a:lstStyle>
            <a:lvl1pPr algn="l">
              <a:defRPr sz="900">
                <a:solidFill>
                  <a:schemeClr val="accent6">
                    <a:lumMod val="50000"/>
                  </a:schemeClr>
                </a:solidFill>
              </a:defRPr>
            </a:lvl1pPr>
          </a:lstStyle>
          <a:p>
            <a:fld id="{513DABA8-24B6-4A87-9CDE-D9BD6428BB24}" type="slidenum">
              <a:rPr lang="en-SG" smtClean="0"/>
              <a:pPr/>
              <a:t>‹#›</a:t>
            </a:fld>
            <a:endParaRPr lang="en-SG"/>
          </a:p>
        </p:txBody>
      </p:sp>
      <p:pic>
        <p:nvPicPr>
          <p:cNvPr id="7" name="Graphic 6">
            <a:extLst>
              <a:ext uri="{FF2B5EF4-FFF2-40B4-BE49-F238E27FC236}">
                <a16:creationId xmlns:a16="http://schemas.microsoft.com/office/drawing/2014/main" id="{FDC459D5-E572-C7D8-6814-C848B92064A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45054" y="6308763"/>
            <a:ext cx="1451621" cy="316379"/>
          </a:xfrm>
          <a:prstGeom prst="rect">
            <a:avLst/>
          </a:prstGeom>
        </p:spPr>
      </p:pic>
    </p:spTree>
    <p:extLst>
      <p:ext uri="{BB962C8B-B14F-4D97-AF65-F5344CB8AC3E}">
        <p14:creationId xmlns:p14="http://schemas.microsoft.com/office/powerpoint/2010/main" val="2434142200"/>
      </p:ext>
    </p:extLst>
  </p:cSld>
  <p:clrMapOvr>
    <a:masterClrMapping/>
  </p:clrMapOvr>
  <p:extLst>
    <p:ext uri="{DCECCB84-F9BA-43D5-87BE-67443E8EF086}">
      <p15:sldGuideLst xmlns:p15="http://schemas.microsoft.com/office/powerpoint/2012/main">
        <p15:guide id="1" orient="horz" pos="48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4_2 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DC884B-FBBB-38EA-CD0A-B47DD1A7CFDB}"/>
              </a:ext>
            </a:extLst>
          </p:cNvPr>
          <p:cNvSpPr/>
          <p:nvPr userDrawn="1"/>
        </p:nvSpPr>
        <p:spPr>
          <a:xfrm>
            <a:off x="0" y="6310312"/>
            <a:ext cx="12192000" cy="547687"/>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Graphic 8">
            <a:extLst>
              <a:ext uri="{FF2B5EF4-FFF2-40B4-BE49-F238E27FC236}">
                <a16:creationId xmlns:a16="http://schemas.microsoft.com/office/drawing/2014/main" id="{F9DD79E5-8573-CB95-42DE-B82F92DD633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4508" y="6334474"/>
            <a:ext cx="1453553" cy="316800"/>
          </a:xfrm>
          <a:prstGeom prst="rect">
            <a:avLst/>
          </a:prstGeom>
        </p:spPr>
      </p:pic>
      <p:sp>
        <p:nvSpPr>
          <p:cNvPr id="2" name="Title 1">
            <a:extLst>
              <a:ext uri="{FF2B5EF4-FFF2-40B4-BE49-F238E27FC236}">
                <a16:creationId xmlns:a16="http://schemas.microsoft.com/office/drawing/2014/main" id="{105E21B6-8BCC-7355-6F0B-31F7C41D8F50}"/>
              </a:ext>
            </a:extLst>
          </p:cNvPr>
          <p:cNvSpPr>
            <a:spLocks noGrp="1"/>
          </p:cNvSpPr>
          <p:nvPr>
            <p:ph type="title" hasCustomPrompt="1"/>
          </p:nvPr>
        </p:nvSpPr>
        <p:spPr>
          <a:xfrm>
            <a:off x="695326" y="365125"/>
            <a:ext cx="10801349" cy="615603"/>
          </a:xfrm>
        </p:spPr>
        <p:txBody>
          <a:bodyPr lIns="0">
            <a:normAutofit/>
          </a:bodyPr>
          <a:lstStyle>
            <a:lvl1pPr>
              <a:defRPr sz="3200" b="0">
                <a:solidFill>
                  <a:schemeClr val="accent1"/>
                </a:solidFill>
                <a:latin typeface="Josefin Sans Light" panose="00000400000000000000" pitchFamily="2" charset="0"/>
              </a:defRPr>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A5C73837-DBDD-2337-C3B6-AD534813B6BA}"/>
              </a:ext>
            </a:extLst>
          </p:cNvPr>
          <p:cNvSpPr>
            <a:spLocks noGrp="1"/>
          </p:cNvSpPr>
          <p:nvPr>
            <p:ph idx="1"/>
          </p:nvPr>
        </p:nvSpPr>
        <p:spPr>
          <a:xfrm>
            <a:off x="695326" y="1797154"/>
            <a:ext cx="10801350" cy="4351338"/>
          </a:xfrm>
        </p:spPr>
        <p:txBody>
          <a:bodyPr lIns="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Footer Placeholder 4">
            <a:extLst>
              <a:ext uri="{FF2B5EF4-FFF2-40B4-BE49-F238E27FC236}">
                <a16:creationId xmlns:a16="http://schemas.microsoft.com/office/drawing/2014/main" id="{0B435CEF-3F7D-BADF-008C-3EDDEC6F7419}"/>
              </a:ext>
            </a:extLst>
          </p:cNvPr>
          <p:cNvSpPr>
            <a:spLocks noGrp="1"/>
          </p:cNvSpPr>
          <p:nvPr>
            <p:ph type="ftr" sz="quarter" idx="11"/>
          </p:nvPr>
        </p:nvSpPr>
        <p:spPr>
          <a:xfrm>
            <a:off x="1179239" y="6310312"/>
            <a:ext cx="4114800" cy="365125"/>
          </a:xfrm>
        </p:spPr>
        <p:txBody>
          <a:bodyPr/>
          <a:lstStyle>
            <a:lvl1pPr algn="l">
              <a:defRPr sz="900">
                <a:solidFill>
                  <a:schemeClr val="bg1"/>
                </a:solidFill>
              </a:defRPr>
            </a:lvl1pPr>
          </a:lstStyle>
          <a:p>
            <a:r>
              <a:rPr lang="en-SG"/>
              <a:t>GRADIANT CONFIDENTIAL</a:t>
            </a:r>
          </a:p>
        </p:txBody>
      </p:sp>
      <p:sp>
        <p:nvSpPr>
          <p:cNvPr id="6" name="Slide Number Placeholder 5">
            <a:extLst>
              <a:ext uri="{FF2B5EF4-FFF2-40B4-BE49-F238E27FC236}">
                <a16:creationId xmlns:a16="http://schemas.microsoft.com/office/drawing/2014/main" id="{C053EA77-AE18-70EE-903C-50D1018CADA9}"/>
              </a:ext>
            </a:extLst>
          </p:cNvPr>
          <p:cNvSpPr>
            <a:spLocks noGrp="1"/>
          </p:cNvSpPr>
          <p:nvPr>
            <p:ph type="sldNum" sz="quarter" idx="12"/>
          </p:nvPr>
        </p:nvSpPr>
        <p:spPr>
          <a:xfrm>
            <a:off x="683939" y="6310312"/>
            <a:ext cx="495300" cy="365125"/>
          </a:xfrm>
        </p:spPr>
        <p:txBody>
          <a:bodyPr lIns="0"/>
          <a:lstStyle>
            <a:lvl1pPr algn="l">
              <a:defRPr sz="900">
                <a:solidFill>
                  <a:schemeClr val="bg1"/>
                </a:solidFill>
              </a:defRPr>
            </a:lvl1pPr>
          </a:lstStyle>
          <a:p>
            <a:fld id="{513DABA8-24B6-4A87-9CDE-D9BD6428BB24}" type="slidenum">
              <a:rPr lang="en-SG" smtClean="0"/>
              <a:pPr/>
              <a:t>‹#›</a:t>
            </a:fld>
            <a:endParaRPr lang="en-SG"/>
          </a:p>
        </p:txBody>
      </p:sp>
    </p:spTree>
    <p:extLst>
      <p:ext uri="{BB962C8B-B14F-4D97-AF65-F5344CB8AC3E}">
        <p14:creationId xmlns:p14="http://schemas.microsoft.com/office/powerpoint/2010/main" val="1130499184"/>
      </p:ext>
    </p:extLst>
  </p:cSld>
  <p:clrMapOvr>
    <a:masterClrMapping/>
  </p:clrMapOvr>
  <p:extLst>
    <p:ext uri="{DCECCB84-F9BA-43D5-87BE-67443E8EF086}">
      <p15:sldGuideLst xmlns:p15="http://schemas.microsoft.com/office/powerpoint/2012/main">
        <p15:guide id="1" orient="horz" pos="48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_3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CFC76-2228-6405-1283-00262113549D}"/>
              </a:ext>
            </a:extLst>
          </p:cNvPr>
          <p:cNvSpPr>
            <a:spLocks noGrp="1"/>
          </p:cNvSpPr>
          <p:nvPr>
            <p:ph type="title" hasCustomPrompt="1"/>
          </p:nvPr>
        </p:nvSpPr>
        <p:spPr>
          <a:xfrm>
            <a:off x="698934" y="864295"/>
            <a:ext cx="10515600" cy="2852737"/>
          </a:xfrm>
        </p:spPr>
        <p:txBody>
          <a:bodyPr lIns="0" anchor="b">
            <a:normAutofit/>
          </a:bodyPr>
          <a:lstStyle>
            <a:lvl1pPr>
              <a:defRPr sz="4000" b="0">
                <a:solidFill>
                  <a:schemeClr val="accent1"/>
                </a:solidFill>
                <a:latin typeface="Josefin Sans Light" panose="00000400000000000000" pitchFamily="2" charset="0"/>
              </a:defRPr>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EADC422C-7DCB-4A77-77D8-54C91996DC0C}"/>
              </a:ext>
            </a:extLst>
          </p:cNvPr>
          <p:cNvSpPr>
            <a:spLocks noGrp="1"/>
          </p:cNvSpPr>
          <p:nvPr>
            <p:ph type="body" idx="1"/>
          </p:nvPr>
        </p:nvSpPr>
        <p:spPr>
          <a:xfrm>
            <a:off x="705508" y="3717032"/>
            <a:ext cx="10515600" cy="1500187"/>
          </a:xfrm>
        </p:spPr>
        <p:txBody>
          <a:bodyPr lIns="0"/>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Rectangle 3">
            <a:extLst>
              <a:ext uri="{FF2B5EF4-FFF2-40B4-BE49-F238E27FC236}">
                <a16:creationId xmlns:a16="http://schemas.microsoft.com/office/drawing/2014/main" id="{025C7B34-A7B8-7076-F2CD-83E7B7563C6C}"/>
              </a:ext>
            </a:extLst>
          </p:cNvPr>
          <p:cNvSpPr/>
          <p:nvPr userDrawn="1"/>
        </p:nvSpPr>
        <p:spPr>
          <a:xfrm>
            <a:off x="0" y="6176962"/>
            <a:ext cx="12192000" cy="681037"/>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Graphic 4">
            <a:extLst>
              <a:ext uri="{FF2B5EF4-FFF2-40B4-BE49-F238E27FC236}">
                <a16:creationId xmlns:a16="http://schemas.microsoft.com/office/drawing/2014/main" id="{6B680DA4-4F68-3593-1BDB-06D74F470DD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4508" y="6334474"/>
            <a:ext cx="1453553" cy="316800"/>
          </a:xfrm>
          <a:prstGeom prst="rect">
            <a:avLst/>
          </a:prstGeom>
        </p:spPr>
      </p:pic>
      <p:sp>
        <p:nvSpPr>
          <p:cNvPr id="6" name="Footer Placeholder 4">
            <a:extLst>
              <a:ext uri="{FF2B5EF4-FFF2-40B4-BE49-F238E27FC236}">
                <a16:creationId xmlns:a16="http://schemas.microsoft.com/office/drawing/2014/main" id="{CA5C8D2B-607C-5D74-F48A-03E5C74BC762}"/>
              </a:ext>
            </a:extLst>
          </p:cNvPr>
          <p:cNvSpPr>
            <a:spLocks noGrp="1"/>
          </p:cNvSpPr>
          <p:nvPr>
            <p:ph type="ftr" sz="quarter" idx="11"/>
          </p:nvPr>
        </p:nvSpPr>
        <p:spPr>
          <a:xfrm>
            <a:off x="1179239" y="6310312"/>
            <a:ext cx="4114800" cy="365125"/>
          </a:xfrm>
        </p:spPr>
        <p:txBody>
          <a:bodyPr/>
          <a:lstStyle>
            <a:lvl1pPr algn="l">
              <a:defRPr sz="900">
                <a:solidFill>
                  <a:schemeClr val="bg1"/>
                </a:solidFill>
              </a:defRPr>
            </a:lvl1pPr>
          </a:lstStyle>
          <a:p>
            <a:r>
              <a:rPr lang="en-SG"/>
              <a:t>GRADIANT CONFIDENTIAL</a:t>
            </a:r>
          </a:p>
        </p:txBody>
      </p:sp>
      <p:sp>
        <p:nvSpPr>
          <p:cNvPr id="7" name="Slide Number Placeholder 5">
            <a:extLst>
              <a:ext uri="{FF2B5EF4-FFF2-40B4-BE49-F238E27FC236}">
                <a16:creationId xmlns:a16="http://schemas.microsoft.com/office/drawing/2014/main" id="{A7151C76-1CFD-CA96-4B7B-1A9E891D2CD0}"/>
              </a:ext>
            </a:extLst>
          </p:cNvPr>
          <p:cNvSpPr>
            <a:spLocks noGrp="1"/>
          </p:cNvSpPr>
          <p:nvPr>
            <p:ph type="sldNum" sz="quarter" idx="12"/>
          </p:nvPr>
        </p:nvSpPr>
        <p:spPr>
          <a:xfrm>
            <a:off x="683939" y="6310312"/>
            <a:ext cx="495300" cy="365125"/>
          </a:xfrm>
        </p:spPr>
        <p:txBody>
          <a:bodyPr lIns="0"/>
          <a:lstStyle>
            <a:lvl1pPr algn="l">
              <a:defRPr sz="900">
                <a:solidFill>
                  <a:schemeClr val="bg1"/>
                </a:solidFill>
              </a:defRPr>
            </a:lvl1pPr>
          </a:lstStyle>
          <a:p>
            <a:fld id="{513DABA8-24B6-4A87-9CDE-D9BD6428BB24}" type="slidenum">
              <a:rPr lang="en-SG" smtClean="0"/>
              <a:pPr/>
              <a:t>‹#›</a:t>
            </a:fld>
            <a:endParaRPr lang="en-SG"/>
          </a:p>
        </p:txBody>
      </p:sp>
    </p:spTree>
    <p:extLst>
      <p:ext uri="{BB962C8B-B14F-4D97-AF65-F5344CB8AC3E}">
        <p14:creationId xmlns:p14="http://schemas.microsoft.com/office/powerpoint/2010/main" val="2697672119"/>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1">
    <p:bg>
      <p:bgPr>
        <a:solidFill>
          <a:schemeClr val="bg1"/>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114FDB85-D0E8-199D-A9A0-0337878ECB75}"/>
              </a:ext>
            </a:extLst>
          </p:cNvPr>
          <p:cNvSpPr/>
          <p:nvPr userDrawn="1"/>
        </p:nvSpPr>
        <p:spPr>
          <a:xfrm rot="10800000">
            <a:off x="6312024" y="3918012"/>
            <a:ext cx="5879976" cy="2939988"/>
          </a:xfrm>
          <a:custGeom>
            <a:avLst/>
            <a:gdLst>
              <a:gd name="connsiteX0" fmla="*/ 0 w 2664296"/>
              <a:gd name="connsiteY0" fmla="*/ 0 h 1332148"/>
              <a:gd name="connsiteX1" fmla="*/ 2664296 w 2664296"/>
              <a:gd name="connsiteY1" fmla="*/ 0 h 1332148"/>
              <a:gd name="connsiteX2" fmla="*/ 1332148 w 2664296"/>
              <a:gd name="connsiteY2" fmla="*/ 1332148 h 1332148"/>
              <a:gd name="connsiteX3" fmla="*/ 0 w 2664296"/>
              <a:gd name="connsiteY3" fmla="*/ 0 h 1332148"/>
            </a:gdLst>
            <a:ahLst/>
            <a:cxnLst>
              <a:cxn ang="0">
                <a:pos x="connsiteX0" y="connsiteY0"/>
              </a:cxn>
              <a:cxn ang="0">
                <a:pos x="connsiteX1" y="connsiteY1"/>
              </a:cxn>
              <a:cxn ang="0">
                <a:pos x="connsiteX2" y="connsiteY2"/>
              </a:cxn>
              <a:cxn ang="0">
                <a:pos x="connsiteX3" y="connsiteY3"/>
              </a:cxn>
            </a:cxnLst>
            <a:rect l="l" t="t" r="r" b="b"/>
            <a:pathLst>
              <a:path w="2664296" h="1332148">
                <a:moveTo>
                  <a:pt x="0" y="0"/>
                </a:moveTo>
                <a:lnTo>
                  <a:pt x="2664296" y="0"/>
                </a:lnTo>
                <a:cubicBezTo>
                  <a:pt x="2664296" y="735725"/>
                  <a:pt x="2067873" y="1332148"/>
                  <a:pt x="1332148" y="1332148"/>
                </a:cubicBezTo>
                <a:cubicBezTo>
                  <a:pt x="596423" y="1332148"/>
                  <a:pt x="0" y="735725"/>
                  <a:pt x="0" y="0"/>
                </a:cubicBezTo>
                <a:close/>
              </a:path>
            </a:pathLst>
          </a:custGeom>
          <a:gradFill flip="none" rotWithShape="1">
            <a:gsLst>
              <a:gs pos="0">
                <a:schemeClr val="accent2">
                  <a:alpha val="53000"/>
                </a:schemeClr>
              </a:gs>
              <a:gs pos="62000">
                <a:schemeClr val="accent1"/>
              </a:gs>
              <a:gs pos="99000">
                <a:schemeClr val="tx2"/>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2" name="Title 1">
            <a:extLst>
              <a:ext uri="{FF2B5EF4-FFF2-40B4-BE49-F238E27FC236}">
                <a16:creationId xmlns:a16="http://schemas.microsoft.com/office/drawing/2014/main" id="{FB3B594B-C53D-5C3C-130B-86188F59364C}"/>
              </a:ext>
            </a:extLst>
          </p:cNvPr>
          <p:cNvSpPr>
            <a:spLocks noGrp="1"/>
          </p:cNvSpPr>
          <p:nvPr>
            <p:ph type="ctrTitle" hasCustomPrompt="1"/>
          </p:nvPr>
        </p:nvSpPr>
        <p:spPr>
          <a:xfrm>
            <a:off x="695325" y="1122363"/>
            <a:ext cx="8425011" cy="2387600"/>
          </a:xfrm>
        </p:spPr>
        <p:txBody>
          <a:bodyPr lIns="0" anchor="b"/>
          <a:lstStyle>
            <a:lvl1pPr algn="l">
              <a:defRPr sz="6000" b="0">
                <a:solidFill>
                  <a:schemeClr val="accent1"/>
                </a:solidFill>
                <a:latin typeface="Josefin Sans Light" panose="00000400000000000000" pitchFamily="2" charset="0"/>
              </a:defRPr>
            </a:lvl1pPr>
          </a:lstStyle>
          <a:p>
            <a:r>
              <a:rPr lang="en-US"/>
              <a:t>PRESENTATION</a:t>
            </a:r>
            <a:br>
              <a:rPr lang="en-US"/>
            </a:br>
            <a:r>
              <a:rPr lang="en-US"/>
              <a:t>TITLE</a:t>
            </a:r>
            <a:endParaRPr lang="en-SG"/>
          </a:p>
        </p:txBody>
      </p:sp>
      <p:sp>
        <p:nvSpPr>
          <p:cNvPr id="3" name="Subtitle 2">
            <a:extLst>
              <a:ext uri="{FF2B5EF4-FFF2-40B4-BE49-F238E27FC236}">
                <a16:creationId xmlns:a16="http://schemas.microsoft.com/office/drawing/2014/main" id="{1F21D143-BB6C-4006-4DF0-05A0968C3B25}"/>
              </a:ext>
            </a:extLst>
          </p:cNvPr>
          <p:cNvSpPr>
            <a:spLocks noGrp="1"/>
          </p:cNvSpPr>
          <p:nvPr>
            <p:ph type="subTitle" idx="1"/>
          </p:nvPr>
        </p:nvSpPr>
        <p:spPr>
          <a:xfrm>
            <a:off x="695325" y="3602038"/>
            <a:ext cx="6120755" cy="763066"/>
          </a:xfrm>
        </p:spPr>
        <p:txBody>
          <a:bodyPr lIns="0"/>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hidden="1">
            <a:extLst>
              <a:ext uri="{FF2B5EF4-FFF2-40B4-BE49-F238E27FC236}">
                <a16:creationId xmlns:a16="http://schemas.microsoft.com/office/drawing/2014/main" id="{971E118A-5B23-9AE8-090E-4FE979FEB20E}"/>
              </a:ext>
            </a:extLst>
          </p:cNvPr>
          <p:cNvSpPr>
            <a:spLocks noGrp="1"/>
          </p:cNvSpPr>
          <p:nvPr>
            <p:ph type="dt" sz="half" idx="10"/>
          </p:nvPr>
        </p:nvSpPr>
        <p:spPr/>
        <p:txBody>
          <a:bodyPr/>
          <a:lstStyle/>
          <a:p>
            <a:fld id="{2EE66E81-A6FD-483E-B1C2-448F45B4E1A9}" type="datetime1">
              <a:rPr lang="en-SG" smtClean="0"/>
              <a:t>21/7/2025</a:t>
            </a:fld>
            <a:endParaRPr lang="en-SG"/>
          </a:p>
        </p:txBody>
      </p:sp>
      <p:sp>
        <p:nvSpPr>
          <p:cNvPr id="5" name="Footer Placeholder 4" hidden="1">
            <a:extLst>
              <a:ext uri="{FF2B5EF4-FFF2-40B4-BE49-F238E27FC236}">
                <a16:creationId xmlns:a16="http://schemas.microsoft.com/office/drawing/2014/main" id="{180DADA0-08E4-4CF8-BEF9-215EAA423E2E}"/>
              </a:ext>
            </a:extLst>
          </p:cNvPr>
          <p:cNvSpPr>
            <a:spLocks noGrp="1"/>
          </p:cNvSpPr>
          <p:nvPr>
            <p:ph type="ftr" sz="quarter" idx="11"/>
          </p:nvPr>
        </p:nvSpPr>
        <p:spPr/>
        <p:txBody>
          <a:bodyPr/>
          <a:lstStyle/>
          <a:p>
            <a:endParaRPr lang="en-SG"/>
          </a:p>
        </p:txBody>
      </p:sp>
      <p:sp>
        <p:nvSpPr>
          <p:cNvPr id="6" name="Slide Number Placeholder 5" hidden="1">
            <a:extLst>
              <a:ext uri="{FF2B5EF4-FFF2-40B4-BE49-F238E27FC236}">
                <a16:creationId xmlns:a16="http://schemas.microsoft.com/office/drawing/2014/main" id="{E9DC4DEA-06BB-2B29-B98D-47984B032C02}"/>
              </a:ext>
            </a:extLst>
          </p:cNvPr>
          <p:cNvSpPr>
            <a:spLocks noGrp="1"/>
          </p:cNvSpPr>
          <p:nvPr>
            <p:ph type="sldNum" sz="quarter" idx="12"/>
          </p:nvPr>
        </p:nvSpPr>
        <p:spPr/>
        <p:txBody>
          <a:bodyPr/>
          <a:lstStyle/>
          <a:p>
            <a:fld id="{513DABA8-24B6-4A87-9CDE-D9BD6428BB24}" type="slidenum">
              <a:rPr lang="en-SG" smtClean="0"/>
              <a:t>‹#›</a:t>
            </a:fld>
            <a:endParaRPr lang="en-SG"/>
          </a:p>
        </p:txBody>
      </p:sp>
      <p:sp>
        <p:nvSpPr>
          <p:cNvPr id="10" name="Text Placeholder 9">
            <a:extLst>
              <a:ext uri="{FF2B5EF4-FFF2-40B4-BE49-F238E27FC236}">
                <a16:creationId xmlns:a16="http://schemas.microsoft.com/office/drawing/2014/main" id="{A420DCB4-9F6B-CACE-D512-81C3CE351FBC}"/>
              </a:ext>
            </a:extLst>
          </p:cNvPr>
          <p:cNvSpPr>
            <a:spLocks noGrp="1"/>
          </p:cNvSpPr>
          <p:nvPr>
            <p:ph type="body" sz="quarter" idx="13" hasCustomPrompt="1"/>
          </p:nvPr>
        </p:nvSpPr>
        <p:spPr>
          <a:xfrm>
            <a:off x="695325" y="4941888"/>
            <a:ext cx="1944291" cy="287312"/>
          </a:xfrm>
        </p:spPr>
        <p:txBody>
          <a:bodyPr>
            <a:normAutofit/>
          </a:bodyPr>
          <a:lstStyle>
            <a:lvl1pPr marL="0" indent="0">
              <a:buFontTx/>
              <a:buNone/>
              <a:defRPr sz="1800" b="1">
                <a:solidFill>
                  <a:schemeClr val="tx2"/>
                </a:solidFill>
              </a:defRPr>
            </a:lvl1pPr>
            <a:lvl2pPr marL="457200" indent="0">
              <a:buFontTx/>
              <a:buNone/>
              <a:defRPr/>
            </a:lvl2pPr>
            <a:lvl3pPr marL="914400" indent="0">
              <a:buFontTx/>
              <a:buNone/>
              <a:defRPr/>
            </a:lvl3pPr>
            <a:lvl4pPr marL="1371600" indent="0">
              <a:buFontTx/>
              <a:buNone/>
              <a:defRPr/>
            </a:lvl4pPr>
          </a:lstStyle>
          <a:p>
            <a:pPr lvl="0"/>
            <a:r>
              <a:rPr lang="en-US"/>
              <a:t>Presenter Name</a:t>
            </a:r>
            <a:br>
              <a:rPr lang="en-US"/>
            </a:br>
            <a:endParaRPr lang="en-SG"/>
          </a:p>
        </p:txBody>
      </p:sp>
      <p:sp>
        <p:nvSpPr>
          <p:cNvPr id="7" name="Text Placeholder 9">
            <a:extLst>
              <a:ext uri="{FF2B5EF4-FFF2-40B4-BE49-F238E27FC236}">
                <a16:creationId xmlns:a16="http://schemas.microsoft.com/office/drawing/2014/main" id="{9C31122E-7D7B-270B-8B4C-9636B26B578E}"/>
              </a:ext>
            </a:extLst>
          </p:cNvPr>
          <p:cNvSpPr>
            <a:spLocks noGrp="1"/>
          </p:cNvSpPr>
          <p:nvPr>
            <p:ph type="body" sz="quarter" idx="14" hasCustomPrompt="1"/>
          </p:nvPr>
        </p:nvSpPr>
        <p:spPr>
          <a:xfrm>
            <a:off x="695324" y="5324240"/>
            <a:ext cx="1944291" cy="287312"/>
          </a:xfrm>
        </p:spPr>
        <p:txBody>
          <a:bodyPr>
            <a:normAutofit/>
          </a:bodyPr>
          <a:lstStyle>
            <a:lvl1pPr marL="0" indent="0">
              <a:buFontTx/>
              <a:buNone/>
              <a:defRPr sz="1800" b="0">
                <a:solidFill>
                  <a:schemeClr val="tx2"/>
                </a:solidFill>
              </a:defRPr>
            </a:lvl1pPr>
            <a:lvl2pPr marL="457200" indent="0">
              <a:buFontTx/>
              <a:buNone/>
              <a:defRPr/>
            </a:lvl2pPr>
            <a:lvl3pPr marL="914400" indent="0">
              <a:buFontTx/>
              <a:buNone/>
              <a:defRPr/>
            </a:lvl3pPr>
            <a:lvl4pPr marL="1371600" indent="0">
              <a:buFontTx/>
              <a:buNone/>
              <a:defRPr/>
            </a:lvl4pPr>
          </a:lstStyle>
          <a:p>
            <a:pPr lvl="0"/>
            <a:r>
              <a:rPr lang="en-US"/>
              <a:t>Date</a:t>
            </a:r>
            <a:endParaRPr lang="en-SG"/>
          </a:p>
        </p:txBody>
      </p:sp>
      <p:pic>
        <p:nvPicPr>
          <p:cNvPr id="8" name="Graphic 7">
            <a:extLst>
              <a:ext uri="{FF2B5EF4-FFF2-40B4-BE49-F238E27FC236}">
                <a16:creationId xmlns:a16="http://schemas.microsoft.com/office/drawing/2014/main" id="{94FA99D7-7148-CAB6-CB4A-CF2520E3F71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7026" y="545580"/>
            <a:ext cx="2428387" cy="529264"/>
          </a:xfrm>
          <a:prstGeom prst="rect">
            <a:avLst/>
          </a:prstGeom>
        </p:spPr>
      </p:pic>
      <p:sp>
        <p:nvSpPr>
          <p:cNvPr id="30" name="Freeform: Shape 29">
            <a:extLst>
              <a:ext uri="{FF2B5EF4-FFF2-40B4-BE49-F238E27FC236}">
                <a16:creationId xmlns:a16="http://schemas.microsoft.com/office/drawing/2014/main" id="{FE3B48EB-5335-EDDD-48B3-E2B4ACEE2DC7}"/>
              </a:ext>
            </a:extLst>
          </p:cNvPr>
          <p:cNvSpPr/>
          <p:nvPr userDrawn="1"/>
        </p:nvSpPr>
        <p:spPr>
          <a:xfrm rot="5400000">
            <a:off x="7086453" y="1701849"/>
            <a:ext cx="6807396" cy="3403698"/>
          </a:xfrm>
          <a:custGeom>
            <a:avLst/>
            <a:gdLst>
              <a:gd name="connsiteX0" fmla="*/ 0 w 2664296"/>
              <a:gd name="connsiteY0" fmla="*/ 0 h 1332148"/>
              <a:gd name="connsiteX1" fmla="*/ 2664296 w 2664296"/>
              <a:gd name="connsiteY1" fmla="*/ 0 h 1332148"/>
              <a:gd name="connsiteX2" fmla="*/ 1332148 w 2664296"/>
              <a:gd name="connsiteY2" fmla="*/ 1332148 h 1332148"/>
              <a:gd name="connsiteX3" fmla="*/ 0 w 2664296"/>
              <a:gd name="connsiteY3" fmla="*/ 0 h 1332148"/>
            </a:gdLst>
            <a:ahLst/>
            <a:cxnLst>
              <a:cxn ang="0">
                <a:pos x="connsiteX0" y="connsiteY0"/>
              </a:cxn>
              <a:cxn ang="0">
                <a:pos x="connsiteX1" y="connsiteY1"/>
              </a:cxn>
              <a:cxn ang="0">
                <a:pos x="connsiteX2" y="connsiteY2"/>
              </a:cxn>
              <a:cxn ang="0">
                <a:pos x="connsiteX3" y="connsiteY3"/>
              </a:cxn>
            </a:cxnLst>
            <a:rect l="l" t="t" r="r" b="b"/>
            <a:pathLst>
              <a:path w="2664296" h="1332148">
                <a:moveTo>
                  <a:pt x="0" y="0"/>
                </a:moveTo>
                <a:lnTo>
                  <a:pt x="2664296" y="0"/>
                </a:lnTo>
                <a:cubicBezTo>
                  <a:pt x="2664296" y="735725"/>
                  <a:pt x="2067873" y="1332148"/>
                  <a:pt x="1332148" y="1332148"/>
                </a:cubicBezTo>
                <a:cubicBezTo>
                  <a:pt x="596423" y="1332148"/>
                  <a:pt x="0" y="735725"/>
                  <a:pt x="0" y="0"/>
                </a:cubicBezTo>
                <a:close/>
              </a:path>
            </a:pathLst>
          </a:custGeom>
          <a:gradFill flip="none" rotWithShape="1">
            <a:gsLst>
              <a:gs pos="84000">
                <a:schemeClr val="tx2"/>
              </a:gs>
              <a:gs pos="27000">
                <a:schemeClr val="accent2"/>
              </a:gs>
              <a:gs pos="65000">
                <a:schemeClr val="accent1"/>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14" name="Freeform: Shape 13">
            <a:extLst>
              <a:ext uri="{FF2B5EF4-FFF2-40B4-BE49-F238E27FC236}">
                <a16:creationId xmlns:a16="http://schemas.microsoft.com/office/drawing/2014/main" id="{D4F7E811-2273-2E72-50E9-DC02EFF34409}"/>
              </a:ext>
            </a:extLst>
          </p:cNvPr>
          <p:cNvSpPr/>
          <p:nvPr userDrawn="1"/>
        </p:nvSpPr>
        <p:spPr>
          <a:xfrm>
            <a:off x="7847856" y="0"/>
            <a:ext cx="1656184" cy="1245152"/>
          </a:xfrm>
          <a:custGeom>
            <a:avLst/>
            <a:gdLst>
              <a:gd name="connsiteX0" fmla="*/ 116493 w 1656184"/>
              <a:gd name="connsiteY0" fmla="*/ 0 h 1245152"/>
              <a:gd name="connsiteX1" fmla="*/ 1539691 w 1656184"/>
              <a:gd name="connsiteY1" fmla="*/ 0 h 1245152"/>
              <a:gd name="connsiteX2" fmla="*/ 1591108 w 1656184"/>
              <a:gd name="connsiteY2" fmla="*/ 94729 h 1245152"/>
              <a:gd name="connsiteX3" fmla="*/ 1656184 w 1656184"/>
              <a:gd name="connsiteY3" fmla="*/ 417060 h 1245152"/>
              <a:gd name="connsiteX4" fmla="*/ 828092 w 1656184"/>
              <a:gd name="connsiteY4" fmla="*/ 1245152 h 1245152"/>
              <a:gd name="connsiteX5" fmla="*/ 0 w 1656184"/>
              <a:gd name="connsiteY5" fmla="*/ 417060 h 1245152"/>
              <a:gd name="connsiteX6" fmla="*/ 65076 w 1656184"/>
              <a:gd name="connsiteY6" fmla="*/ 94729 h 1245152"/>
              <a:gd name="connsiteX7" fmla="*/ 116493 w 1656184"/>
              <a:gd name="connsiteY7" fmla="*/ 0 h 124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184" h="1245152">
                <a:moveTo>
                  <a:pt x="116493" y="0"/>
                </a:moveTo>
                <a:lnTo>
                  <a:pt x="1539691" y="0"/>
                </a:lnTo>
                <a:lnTo>
                  <a:pt x="1591108" y="94729"/>
                </a:lnTo>
                <a:cubicBezTo>
                  <a:pt x="1633012" y="193801"/>
                  <a:pt x="1656184" y="302724"/>
                  <a:pt x="1656184" y="417060"/>
                </a:cubicBezTo>
                <a:cubicBezTo>
                  <a:pt x="1656184" y="874403"/>
                  <a:pt x="1285435" y="1245152"/>
                  <a:pt x="828092" y="1245152"/>
                </a:cubicBezTo>
                <a:cubicBezTo>
                  <a:pt x="370749" y="1245152"/>
                  <a:pt x="0" y="874403"/>
                  <a:pt x="0" y="417060"/>
                </a:cubicBezTo>
                <a:cubicBezTo>
                  <a:pt x="0" y="302724"/>
                  <a:pt x="23172" y="193801"/>
                  <a:pt x="65076" y="94729"/>
                </a:cubicBezTo>
                <a:lnTo>
                  <a:pt x="116493" y="0"/>
                </a:lnTo>
                <a:close/>
              </a:path>
            </a:pathLst>
          </a:custGeom>
          <a:gradFill>
            <a:gsLst>
              <a:gs pos="0">
                <a:schemeClr val="accent2"/>
              </a:gs>
              <a:gs pos="62000">
                <a:schemeClr val="accent1"/>
              </a:gs>
              <a:gs pos="99000">
                <a:schemeClr val="tx2"/>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Tree>
    <p:extLst>
      <p:ext uri="{BB962C8B-B14F-4D97-AF65-F5344CB8AC3E}">
        <p14:creationId xmlns:p14="http://schemas.microsoft.com/office/powerpoint/2010/main" val="2576761729"/>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1">
    <p:bg>
      <p:bgPr>
        <a:solidFill>
          <a:schemeClr val="bg1"/>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114FDB85-D0E8-199D-A9A0-0337878ECB75}"/>
              </a:ext>
            </a:extLst>
          </p:cNvPr>
          <p:cNvSpPr/>
          <p:nvPr userDrawn="1"/>
        </p:nvSpPr>
        <p:spPr>
          <a:xfrm rot="10800000">
            <a:off x="6312024" y="3918012"/>
            <a:ext cx="5879976" cy="2939988"/>
          </a:xfrm>
          <a:custGeom>
            <a:avLst/>
            <a:gdLst>
              <a:gd name="connsiteX0" fmla="*/ 0 w 2664296"/>
              <a:gd name="connsiteY0" fmla="*/ 0 h 1332148"/>
              <a:gd name="connsiteX1" fmla="*/ 2664296 w 2664296"/>
              <a:gd name="connsiteY1" fmla="*/ 0 h 1332148"/>
              <a:gd name="connsiteX2" fmla="*/ 1332148 w 2664296"/>
              <a:gd name="connsiteY2" fmla="*/ 1332148 h 1332148"/>
              <a:gd name="connsiteX3" fmla="*/ 0 w 2664296"/>
              <a:gd name="connsiteY3" fmla="*/ 0 h 1332148"/>
            </a:gdLst>
            <a:ahLst/>
            <a:cxnLst>
              <a:cxn ang="0">
                <a:pos x="connsiteX0" y="connsiteY0"/>
              </a:cxn>
              <a:cxn ang="0">
                <a:pos x="connsiteX1" y="connsiteY1"/>
              </a:cxn>
              <a:cxn ang="0">
                <a:pos x="connsiteX2" y="connsiteY2"/>
              </a:cxn>
              <a:cxn ang="0">
                <a:pos x="connsiteX3" y="connsiteY3"/>
              </a:cxn>
            </a:cxnLst>
            <a:rect l="l" t="t" r="r" b="b"/>
            <a:pathLst>
              <a:path w="2664296" h="1332148">
                <a:moveTo>
                  <a:pt x="0" y="0"/>
                </a:moveTo>
                <a:lnTo>
                  <a:pt x="2664296" y="0"/>
                </a:lnTo>
                <a:cubicBezTo>
                  <a:pt x="2664296" y="735725"/>
                  <a:pt x="2067873" y="1332148"/>
                  <a:pt x="1332148" y="1332148"/>
                </a:cubicBezTo>
                <a:cubicBezTo>
                  <a:pt x="596423" y="1332148"/>
                  <a:pt x="0" y="735725"/>
                  <a:pt x="0" y="0"/>
                </a:cubicBezTo>
                <a:close/>
              </a:path>
            </a:pathLst>
          </a:custGeom>
          <a:gradFill flip="none" rotWithShape="1">
            <a:gsLst>
              <a:gs pos="0">
                <a:schemeClr val="accent2">
                  <a:alpha val="53000"/>
                </a:schemeClr>
              </a:gs>
              <a:gs pos="62000">
                <a:schemeClr val="accent1"/>
              </a:gs>
              <a:gs pos="99000">
                <a:schemeClr val="tx2"/>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2" name="Title 1">
            <a:extLst>
              <a:ext uri="{FF2B5EF4-FFF2-40B4-BE49-F238E27FC236}">
                <a16:creationId xmlns:a16="http://schemas.microsoft.com/office/drawing/2014/main" id="{FB3B594B-C53D-5C3C-130B-86188F59364C}"/>
              </a:ext>
            </a:extLst>
          </p:cNvPr>
          <p:cNvSpPr>
            <a:spLocks noGrp="1"/>
          </p:cNvSpPr>
          <p:nvPr>
            <p:ph type="ctrTitle" hasCustomPrompt="1"/>
          </p:nvPr>
        </p:nvSpPr>
        <p:spPr>
          <a:xfrm>
            <a:off x="695325" y="1122363"/>
            <a:ext cx="8425011" cy="2387600"/>
          </a:xfrm>
        </p:spPr>
        <p:txBody>
          <a:bodyPr lIns="0" anchor="b"/>
          <a:lstStyle>
            <a:lvl1pPr algn="l">
              <a:defRPr sz="6000" b="0">
                <a:solidFill>
                  <a:schemeClr val="accent1"/>
                </a:solidFill>
                <a:latin typeface="Josefin Sans Light" panose="00000400000000000000" pitchFamily="2" charset="0"/>
              </a:defRPr>
            </a:lvl1pPr>
          </a:lstStyle>
          <a:p>
            <a:r>
              <a:rPr lang="en-US"/>
              <a:t>PRESENTATION</a:t>
            </a:r>
            <a:br>
              <a:rPr lang="en-US"/>
            </a:br>
            <a:r>
              <a:rPr lang="en-US"/>
              <a:t>TITLE</a:t>
            </a:r>
            <a:endParaRPr lang="en-SG"/>
          </a:p>
        </p:txBody>
      </p:sp>
      <p:sp>
        <p:nvSpPr>
          <p:cNvPr id="3" name="Subtitle 2">
            <a:extLst>
              <a:ext uri="{FF2B5EF4-FFF2-40B4-BE49-F238E27FC236}">
                <a16:creationId xmlns:a16="http://schemas.microsoft.com/office/drawing/2014/main" id="{1F21D143-BB6C-4006-4DF0-05A0968C3B25}"/>
              </a:ext>
            </a:extLst>
          </p:cNvPr>
          <p:cNvSpPr>
            <a:spLocks noGrp="1"/>
          </p:cNvSpPr>
          <p:nvPr>
            <p:ph type="subTitle" idx="1"/>
          </p:nvPr>
        </p:nvSpPr>
        <p:spPr>
          <a:xfrm>
            <a:off x="695325" y="3602038"/>
            <a:ext cx="6120755" cy="763066"/>
          </a:xfrm>
        </p:spPr>
        <p:txBody>
          <a:bodyPr lIns="0"/>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hidden="1">
            <a:extLst>
              <a:ext uri="{FF2B5EF4-FFF2-40B4-BE49-F238E27FC236}">
                <a16:creationId xmlns:a16="http://schemas.microsoft.com/office/drawing/2014/main" id="{971E118A-5B23-9AE8-090E-4FE979FEB20E}"/>
              </a:ext>
            </a:extLst>
          </p:cNvPr>
          <p:cNvSpPr>
            <a:spLocks noGrp="1"/>
          </p:cNvSpPr>
          <p:nvPr>
            <p:ph type="dt" sz="half" idx="10"/>
          </p:nvPr>
        </p:nvSpPr>
        <p:spPr/>
        <p:txBody>
          <a:bodyPr/>
          <a:lstStyle/>
          <a:p>
            <a:fld id="{2EE66E81-A6FD-483E-B1C2-448F45B4E1A9}" type="datetime1">
              <a:rPr lang="en-SG" smtClean="0"/>
              <a:t>21/7/2025</a:t>
            </a:fld>
            <a:endParaRPr lang="en-SG"/>
          </a:p>
        </p:txBody>
      </p:sp>
      <p:sp>
        <p:nvSpPr>
          <p:cNvPr id="5" name="Footer Placeholder 4" hidden="1">
            <a:extLst>
              <a:ext uri="{FF2B5EF4-FFF2-40B4-BE49-F238E27FC236}">
                <a16:creationId xmlns:a16="http://schemas.microsoft.com/office/drawing/2014/main" id="{180DADA0-08E4-4CF8-BEF9-215EAA423E2E}"/>
              </a:ext>
            </a:extLst>
          </p:cNvPr>
          <p:cNvSpPr>
            <a:spLocks noGrp="1"/>
          </p:cNvSpPr>
          <p:nvPr>
            <p:ph type="ftr" sz="quarter" idx="11"/>
          </p:nvPr>
        </p:nvSpPr>
        <p:spPr/>
        <p:txBody>
          <a:bodyPr/>
          <a:lstStyle/>
          <a:p>
            <a:endParaRPr lang="en-SG"/>
          </a:p>
        </p:txBody>
      </p:sp>
      <p:sp>
        <p:nvSpPr>
          <p:cNvPr id="6" name="Slide Number Placeholder 5" hidden="1">
            <a:extLst>
              <a:ext uri="{FF2B5EF4-FFF2-40B4-BE49-F238E27FC236}">
                <a16:creationId xmlns:a16="http://schemas.microsoft.com/office/drawing/2014/main" id="{E9DC4DEA-06BB-2B29-B98D-47984B032C02}"/>
              </a:ext>
            </a:extLst>
          </p:cNvPr>
          <p:cNvSpPr>
            <a:spLocks noGrp="1"/>
          </p:cNvSpPr>
          <p:nvPr>
            <p:ph type="sldNum" sz="quarter" idx="12"/>
          </p:nvPr>
        </p:nvSpPr>
        <p:spPr/>
        <p:txBody>
          <a:bodyPr/>
          <a:lstStyle/>
          <a:p>
            <a:fld id="{513DABA8-24B6-4A87-9CDE-D9BD6428BB24}" type="slidenum">
              <a:rPr lang="en-SG" smtClean="0"/>
              <a:t>‹#›</a:t>
            </a:fld>
            <a:endParaRPr lang="en-SG"/>
          </a:p>
        </p:txBody>
      </p:sp>
      <p:sp>
        <p:nvSpPr>
          <p:cNvPr id="10" name="Text Placeholder 9">
            <a:extLst>
              <a:ext uri="{FF2B5EF4-FFF2-40B4-BE49-F238E27FC236}">
                <a16:creationId xmlns:a16="http://schemas.microsoft.com/office/drawing/2014/main" id="{A420DCB4-9F6B-CACE-D512-81C3CE351FBC}"/>
              </a:ext>
            </a:extLst>
          </p:cNvPr>
          <p:cNvSpPr>
            <a:spLocks noGrp="1"/>
          </p:cNvSpPr>
          <p:nvPr>
            <p:ph type="body" sz="quarter" idx="13" hasCustomPrompt="1"/>
          </p:nvPr>
        </p:nvSpPr>
        <p:spPr>
          <a:xfrm>
            <a:off x="695325" y="4941888"/>
            <a:ext cx="1944291" cy="287312"/>
          </a:xfrm>
        </p:spPr>
        <p:txBody>
          <a:bodyPr>
            <a:normAutofit/>
          </a:bodyPr>
          <a:lstStyle>
            <a:lvl1pPr marL="0" indent="0">
              <a:buFontTx/>
              <a:buNone/>
              <a:defRPr sz="1800" b="1">
                <a:solidFill>
                  <a:schemeClr val="tx2"/>
                </a:solidFill>
              </a:defRPr>
            </a:lvl1pPr>
            <a:lvl2pPr marL="457200" indent="0">
              <a:buFontTx/>
              <a:buNone/>
              <a:defRPr/>
            </a:lvl2pPr>
            <a:lvl3pPr marL="914400" indent="0">
              <a:buFontTx/>
              <a:buNone/>
              <a:defRPr/>
            </a:lvl3pPr>
            <a:lvl4pPr marL="1371600" indent="0">
              <a:buFontTx/>
              <a:buNone/>
              <a:defRPr/>
            </a:lvl4pPr>
          </a:lstStyle>
          <a:p>
            <a:pPr lvl="0"/>
            <a:r>
              <a:rPr lang="en-US"/>
              <a:t>Presenter Name</a:t>
            </a:r>
            <a:br>
              <a:rPr lang="en-US"/>
            </a:br>
            <a:endParaRPr lang="en-SG"/>
          </a:p>
        </p:txBody>
      </p:sp>
      <p:sp>
        <p:nvSpPr>
          <p:cNvPr id="7" name="Text Placeholder 9">
            <a:extLst>
              <a:ext uri="{FF2B5EF4-FFF2-40B4-BE49-F238E27FC236}">
                <a16:creationId xmlns:a16="http://schemas.microsoft.com/office/drawing/2014/main" id="{9C31122E-7D7B-270B-8B4C-9636B26B578E}"/>
              </a:ext>
            </a:extLst>
          </p:cNvPr>
          <p:cNvSpPr>
            <a:spLocks noGrp="1"/>
          </p:cNvSpPr>
          <p:nvPr>
            <p:ph type="body" sz="quarter" idx="14" hasCustomPrompt="1"/>
          </p:nvPr>
        </p:nvSpPr>
        <p:spPr>
          <a:xfrm>
            <a:off x="695324" y="5324240"/>
            <a:ext cx="1944291" cy="287312"/>
          </a:xfrm>
        </p:spPr>
        <p:txBody>
          <a:bodyPr>
            <a:normAutofit/>
          </a:bodyPr>
          <a:lstStyle>
            <a:lvl1pPr marL="0" indent="0">
              <a:buFontTx/>
              <a:buNone/>
              <a:defRPr sz="1800" b="0">
                <a:solidFill>
                  <a:schemeClr val="tx2"/>
                </a:solidFill>
              </a:defRPr>
            </a:lvl1pPr>
            <a:lvl2pPr marL="457200" indent="0">
              <a:buFontTx/>
              <a:buNone/>
              <a:defRPr/>
            </a:lvl2pPr>
            <a:lvl3pPr marL="914400" indent="0">
              <a:buFontTx/>
              <a:buNone/>
              <a:defRPr/>
            </a:lvl3pPr>
            <a:lvl4pPr marL="1371600" indent="0">
              <a:buFontTx/>
              <a:buNone/>
              <a:defRPr/>
            </a:lvl4pPr>
          </a:lstStyle>
          <a:p>
            <a:pPr lvl="0"/>
            <a:r>
              <a:rPr lang="en-US"/>
              <a:t>Date</a:t>
            </a:r>
            <a:endParaRPr lang="en-SG"/>
          </a:p>
        </p:txBody>
      </p:sp>
      <p:pic>
        <p:nvPicPr>
          <p:cNvPr id="8" name="Graphic 7">
            <a:extLst>
              <a:ext uri="{FF2B5EF4-FFF2-40B4-BE49-F238E27FC236}">
                <a16:creationId xmlns:a16="http://schemas.microsoft.com/office/drawing/2014/main" id="{94FA99D7-7148-CAB6-CB4A-CF2520E3F71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7026" y="545580"/>
            <a:ext cx="2428387" cy="529264"/>
          </a:xfrm>
          <a:prstGeom prst="rect">
            <a:avLst/>
          </a:prstGeom>
        </p:spPr>
      </p:pic>
      <p:sp>
        <p:nvSpPr>
          <p:cNvPr id="30" name="Freeform: Shape 29">
            <a:extLst>
              <a:ext uri="{FF2B5EF4-FFF2-40B4-BE49-F238E27FC236}">
                <a16:creationId xmlns:a16="http://schemas.microsoft.com/office/drawing/2014/main" id="{FE3B48EB-5335-EDDD-48B3-E2B4ACEE2DC7}"/>
              </a:ext>
            </a:extLst>
          </p:cNvPr>
          <p:cNvSpPr/>
          <p:nvPr userDrawn="1"/>
        </p:nvSpPr>
        <p:spPr>
          <a:xfrm rot="5400000">
            <a:off x="7086453" y="1701849"/>
            <a:ext cx="6807396" cy="3403698"/>
          </a:xfrm>
          <a:custGeom>
            <a:avLst/>
            <a:gdLst>
              <a:gd name="connsiteX0" fmla="*/ 0 w 2664296"/>
              <a:gd name="connsiteY0" fmla="*/ 0 h 1332148"/>
              <a:gd name="connsiteX1" fmla="*/ 2664296 w 2664296"/>
              <a:gd name="connsiteY1" fmla="*/ 0 h 1332148"/>
              <a:gd name="connsiteX2" fmla="*/ 1332148 w 2664296"/>
              <a:gd name="connsiteY2" fmla="*/ 1332148 h 1332148"/>
              <a:gd name="connsiteX3" fmla="*/ 0 w 2664296"/>
              <a:gd name="connsiteY3" fmla="*/ 0 h 1332148"/>
            </a:gdLst>
            <a:ahLst/>
            <a:cxnLst>
              <a:cxn ang="0">
                <a:pos x="connsiteX0" y="connsiteY0"/>
              </a:cxn>
              <a:cxn ang="0">
                <a:pos x="connsiteX1" y="connsiteY1"/>
              </a:cxn>
              <a:cxn ang="0">
                <a:pos x="connsiteX2" y="connsiteY2"/>
              </a:cxn>
              <a:cxn ang="0">
                <a:pos x="connsiteX3" y="connsiteY3"/>
              </a:cxn>
            </a:cxnLst>
            <a:rect l="l" t="t" r="r" b="b"/>
            <a:pathLst>
              <a:path w="2664296" h="1332148">
                <a:moveTo>
                  <a:pt x="0" y="0"/>
                </a:moveTo>
                <a:lnTo>
                  <a:pt x="2664296" y="0"/>
                </a:lnTo>
                <a:cubicBezTo>
                  <a:pt x="2664296" y="735725"/>
                  <a:pt x="2067873" y="1332148"/>
                  <a:pt x="1332148" y="1332148"/>
                </a:cubicBezTo>
                <a:cubicBezTo>
                  <a:pt x="596423" y="1332148"/>
                  <a:pt x="0" y="735725"/>
                  <a:pt x="0" y="0"/>
                </a:cubicBezTo>
                <a:close/>
              </a:path>
            </a:pathLst>
          </a:custGeom>
          <a:gradFill flip="none" rotWithShape="1">
            <a:gsLst>
              <a:gs pos="84000">
                <a:schemeClr val="tx2"/>
              </a:gs>
              <a:gs pos="27000">
                <a:schemeClr val="accent2"/>
              </a:gs>
              <a:gs pos="65000">
                <a:schemeClr val="accent1"/>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14" name="Freeform: Shape 13">
            <a:extLst>
              <a:ext uri="{FF2B5EF4-FFF2-40B4-BE49-F238E27FC236}">
                <a16:creationId xmlns:a16="http://schemas.microsoft.com/office/drawing/2014/main" id="{D4F7E811-2273-2E72-50E9-DC02EFF34409}"/>
              </a:ext>
            </a:extLst>
          </p:cNvPr>
          <p:cNvSpPr/>
          <p:nvPr userDrawn="1"/>
        </p:nvSpPr>
        <p:spPr>
          <a:xfrm>
            <a:off x="7847856" y="0"/>
            <a:ext cx="1656184" cy="1245152"/>
          </a:xfrm>
          <a:custGeom>
            <a:avLst/>
            <a:gdLst>
              <a:gd name="connsiteX0" fmla="*/ 116493 w 1656184"/>
              <a:gd name="connsiteY0" fmla="*/ 0 h 1245152"/>
              <a:gd name="connsiteX1" fmla="*/ 1539691 w 1656184"/>
              <a:gd name="connsiteY1" fmla="*/ 0 h 1245152"/>
              <a:gd name="connsiteX2" fmla="*/ 1591108 w 1656184"/>
              <a:gd name="connsiteY2" fmla="*/ 94729 h 1245152"/>
              <a:gd name="connsiteX3" fmla="*/ 1656184 w 1656184"/>
              <a:gd name="connsiteY3" fmla="*/ 417060 h 1245152"/>
              <a:gd name="connsiteX4" fmla="*/ 828092 w 1656184"/>
              <a:gd name="connsiteY4" fmla="*/ 1245152 h 1245152"/>
              <a:gd name="connsiteX5" fmla="*/ 0 w 1656184"/>
              <a:gd name="connsiteY5" fmla="*/ 417060 h 1245152"/>
              <a:gd name="connsiteX6" fmla="*/ 65076 w 1656184"/>
              <a:gd name="connsiteY6" fmla="*/ 94729 h 1245152"/>
              <a:gd name="connsiteX7" fmla="*/ 116493 w 1656184"/>
              <a:gd name="connsiteY7" fmla="*/ 0 h 124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184" h="1245152">
                <a:moveTo>
                  <a:pt x="116493" y="0"/>
                </a:moveTo>
                <a:lnTo>
                  <a:pt x="1539691" y="0"/>
                </a:lnTo>
                <a:lnTo>
                  <a:pt x="1591108" y="94729"/>
                </a:lnTo>
                <a:cubicBezTo>
                  <a:pt x="1633012" y="193801"/>
                  <a:pt x="1656184" y="302724"/>
                  <a:pt x="1656184" y="417060"/>
                </a:cubicBezTo>
                <a:cubicBezTo>
                  <a:pt x="1656184" y="874403"/>
                  <a:pt x="1285435" y="1245152"/>
                  <a:pt x="828092" y="1245152"/>
                </a:cubicBezTo>
                <a:cubicBezTo>
                  <a:pt x="370749" y="1245152"/>
                  <a:pt x="0" y="874403"/>
                  <a:pt x="0" y="417060"/>
                </a:cubicBezTo>
                <a:cubicBezTo>
                  <a:pt x="0" y="302724"/>
                  <a:pt x="23172" y="193801"/>
                  <a:pt x="65076" y="94729"/>
                </a:cubicBezTo>
                <a:lnTo>
                  <a:pt x="116493" y="0"/>
                </a:lnTo>
                <a:close/>
              </a:path>
            </a:pathLst>
          </a:custGeom>
          <a:gradFill>
            <a:gsLst>
              <a:gs pos="0">
                <a:schemeClr val="accent2"/>
              </a:gs>
              <a:gs pos="62000">
                <a:schemeClr val="accent1"/>
              </a:gs>
              <a:gs pos="99000">
                <a:schemeClr val="tx2"/>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Tree>
    <p:extLst>
      <p:ext uri="{BB962C8B-B14F-4D97-AF65-F5344CB8AC3E}">
        <p14:creationId xmlns:p14="http://schemas.microsoft.com/office/powerpoint/2010/main" val="196887633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43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5_2 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DC884B-FBBB-38EA-CD0A-B47DD1A7CFDB}"/>
              </a:ext>
            </a:extLst>
          </p:cNvPr>
          <p:cNvSpPr/>
          <p:nvPr userDrawn="1"/>
        </p:nvSpPr>
        <p:spPr>
          <a:xfrm>
            <a:off x="0" y="6310312"/>
            <a:ext cx="12192000" cy="547687"/>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Graphic 8">
            <a:extLst>
              <a:ext uri="{FF2B5EF4-FFF2-40B4-BE49-F238E27FC236}">
                <a16:creationId xmlns:a16="http://schemas.microsoft.com/office/drawing/2014/main" id="{F9DD79E5-8573-CB95-42DE-B82F92DD633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4508" y="6334474"/>
            <a:ext cx="1453553" cy="316800"/>
          </a:xfrm>
          <a:prstGeom prst="rect">
            <a:avLst/>
          </a:prstGeom>
        </p:spPr>
      </p:pic>
      <p:sp>
        <p:nvSpPr>
          <p:cNvPr id="2" name="Title 1">
            <a:extLst>
              <a:ext uri="{FF2B5EF4-FFF2-40B4-BE49-F238E27FC236}">
                <a16:creationId xmlns:a16="http://schemas.microsoft.com/office/drawing/2014/main" id="{105E21B6-8BCC-7355-6F0B-31F7C41D8F50}"/>
              </a:ext>
            </a:extLst>
          </p:cNvPr>
          <p:cNvSpPr>
            <a:spLocks noGrp="1"/>
          </p:cNvSpPr>
          <p:nvPr>
            <p:ph type="title" hasCustomPrompt="1"/>
          </p:nvPr>
        </p:nvSpPr>
        <p:spPr>
          <a:xfrm>
            <a:off x="695326" y="365125"/>
            <a:ext cx="10801349" cy="615603"/>
          </a:xfrm>
        </p:spPr>
        <p:txBody>
          <a:bodyPr lIns="0">
            <a:normAutofit/>
          </a:bodyPr>
          <a:lstStyle>
            <a:lvl1pPr>
              <a:defRPr sz="3200" b="0">
                <a:solidFill>
                  <a:schemeClr val="accent1"/>
                </a:solidFill>
                <a:latin typeface="Josefin Sans Light" panose="00000400000000000000" pitchFamily="2" charset="0"/>
              </a:defRPr>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A5C73837-DBDD-2337-C3B6-AD534813B6BA}"/>
              </a:ext>
            </a:extLst>
          </p:cNvPr>
          <p:cNvSpPr>
            <a:spLocks noGrp="1"/>
          </p:cNvSpPr>
          <p:nvPr>
            <p:ph idx="1"/>
          </p:nvPr>
        </p:nvSpPr>
        <p:spPr>
          <a:xfrm>
            <a:off x="695326" y="1797154"/>
            <a:ext cx="10801350" cy="4351338"/>
          </a:xfrm>
        </p:spPr>
        <p:txBody>
          <a:bodyPr lIns="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Footer Placeholder 4">
            <a:extLst>
              <a:ext uri="{FF2B5EF4-FFF2-40B4-BE49-F238E27FC236}">
                <a16:creationId xmlns:a16="http://schemas.microsoft.com/office/drawing/2014/main" id="{0B435CEF-3F7D-BADF-008C-3EDDEC6F7419}"/>
              </a:ext>
            </a:extLst>
          </p:cNvPr>
          <p:cNvSpPr>
            <a:spLocks noGrp="1"/>
          </p:cNvSpPr>
          <p:nvPr>
            <p:ph type="ftr" sz="quarter" idx="11"/>
          </p:nvPr>
        </p:nvSpPr>
        <p:spPr>
          <a:xfrm>
            <a:off x="1179239" y="6310312"/>
            <a:ext cx="4114800" cy="365125"/>
          </a:xfrm>
        </p:spPr>
        <p:txBody>
          <a:bodyPr/>
          <a:lstStyle>
            <a:lvl1pPr algn="l">
              <a:defRPr sz="900">
                <a:solidFill>
                  <a:schemeClr val="bg1"/>
                </a:solidFill>
              </a:defRPr>
            </a:lvl1pPr>
          </a:lstStyle>
          <a:p>
            <a:r>
              <a:rPr lang="en-SG"/>
              <a:t>GRADIANT CONFIDENTIAL</a:t>
            </a:r>
          </a:p>
        </p:txBody>
      </p:sp>
      <p:sp>
        <p:nvSpPr>
          <p:cNvPr id="6" name="Slide Number Placeholder 5">
            <a:extLst>
              <a:ext uri="{FF2B5EF4-FFF2-40B4-BE49-F238E27FC236}">
                <a16:creationId xmlns:a16="http://schemas.microsoft.com/office/drawing/2014/main" id="{C053EA77-AE18-70EE-903C-50D1018CADA9}"/>
              </a:ext>
            </a:extLst>
          </p:cNvPr>
          <p:cNvSpPr>
            <a:spLocks noGrp="1"/>
          </p:cNvSpPr>
          <p:nvPr>
            <p:ph type="sldNum" sz="quarter" idx="12"/>
          </p:nvPr>
        </p:nvSpPr>
        <p:spPr>
          <a:xfrm>
            <a:off x="683939" y="6310312"/>
            <a:ext cx="495300" cy="365125"/>
          </a:xfrm>
        </p:spPr>
        <p:txBody>
          <a:bodyPr lIns="0"/>
          <a:lstStyle>
            <a:lvl1pPr algn="l">
              <a:defRPr sz="900">
                <a:solidFill>
                  <a:schemeClr val="bg1"/>
                </a:solidFill>
              </a:defRPr>
            </a:lvl1pPr>
          </a:lstStyle>
          <a:p>
            <a:fld id="{513DABA8-24B6-4A87-9CDE-D9BD6428BB24}" type="slidenum">
              <a:rPr lang="en-SG" smtClean="0"/>
              <a:pPr/>
              <a:t>‹#›</a:t>
            </a:fld>
            <a:endParaRPr lang="en-SG"/>
          </a:p>
        </p:txBody>
      </p:sp>
    </p:spTree>
    <p:extLst>
      <p:ext uri="{BB962C8B-B14F-4D97-AF65-F5344CB8AC3E}">
        <p14:creationId xmlns:p14="http://schemas.microsoft.com/office/powerpoint/2010/main" val="3311650913"/>
      </p:ext>
    </p:extLst>
  </p:cSld>
  <p:clrMapOvr>
    <a:masterClrMapping/>
  </p:clrMapOvr>
  <p:extLst>
    <p:ext uri="{DCECCB84-F9BA-43D5-87BE-67443E8EF086}">
      <p15:sldGuideLst xmlns:p15="http://schemas.microsoft.com/office/powerpoint/2012/main">
        <p15:guide id="1" orient="horz" pos="48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71E65-38F8-56BC-3143-201E85EE417D}"/>
              </a:ext>
            </a:extLst>
          </p:cNvPr>
          <p:cNvSpPr>
            <a:spLocks noGrp="1"/>
          </p:cNvSpPr>
          <p:nvPr>
            <p:ph type="title" hasCustomPrompt="1"/>
          </p:nvPr>
        </p:nvSpPr>
        <p:spPr>
          <a:xfrm>
            <a:off x="702241" y="365125"/>
            <a:ext cx="10794433" cy="615603"/>
          </a:xfrm>
        </p:spPr>
        <p:txBody>
          <a:bodyPr lIns="0">
            <a:normAutofit/>
          </a:bodyPr>
          <a:lstStyle>
            <a:lvl1pPr>
              <a:defRPr sz="3200" b="0">
                <a:solidFill>
                  <a:schemeClr val="accent1"/>
                </a:solidFill>
                <a:latin typeface="Josefin Sans Light" panose="00000400000000000000" pitchFamily="2" charset="0"/>
              </a:defRPr>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07954F8A-02AF-5FD2-7790-F72816717866}"/>
              </a:ext>
            </a:extLst>
          </p:cNvPr>
          <p:cNvSpPr>
            <a:spLocks noGrp="1"/>
          </p:cNvSpPr>
          <p:nvPr>
            <p:ph type="body" idx="1"/>
          </p:nvPr>
        </p:nvSpPr>
        <p:spPr>
          <a:xfrm>
            <a:off x="702242" y="1681163"/>
            <a:ext cx="5157787"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8C19D8-C678-C065-81CD-EF41A4568A36}"/>
              </a:ext>
            </a:extLst>
          </p:cNvPr>
          <p:cNvSpPr>
            <a:spLocks noGrp="1"/>
          </p:cNvSpPr>
          <p:nvPr>
            <p:ph sz="half" idx="2"/>
          </p:nvPr>
        </p:nvSpPr>
        <p:spPr>
          <a:xfrm>
            <a:off x="702242" y="2505075"/>
            <a:ext cx="5157787"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43420A7-C9B1-B1AA-897F-69844A8207D0}"/>
              </a:ext>
            </a:extLst>
          </p:cNvPr>
          <p:cNvSpPr>
            <a:spLocks noGrp="1"/>
          </p:cNvSpPr>
          <p:nvPr>
            <p:ph type="body" sz="quarter" idx="3"/>
          </p:nvPr>
        </p:nvSpPr>
        <p:spPr>
          <a:xfrm>
            <a:off x="6285636" y="1681163"/>
            <a:ext cx="5183188"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6814D7-C987-8166-10C5-069D880F7BE0}"/>
              </a:ext>
            </a:extLst>
          </p:cNvPr>
          <p:cNvSpPr>
            <a:spLocks noGrp="1"/>
          </p:cNvSpPr>
          <p:nvPr>
            <p:ph sz="quarter" idx="4"/>
          </p:nvPr>
        </p:nvSpPr>
        <p:spPr>
          <a:xfrm>
            <a:off x="6285636" y="2505075"/>
            <a:ext cx="5183188"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572965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1">
    <p:bg>
      <p:bgPr>
        <a:solidFill>
          <a:schemeClr val="bg1"/>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114FDB85-D0E8-199D-A9A0-0337878ECB75}"/>
              </a:ext>
            </a:extLst>
          </p:cNvPr>
          <p:cNvSpPr/>
          <p:nvPr userDrawn="1"/>
        </p:nvSpPr>
        <p:spPr>
          <a:xfrm rot="10800000">
            <a:off x="6312024" y="3918012"/>
            <a:ext cx="5879976" cy="2939988"/>
          </a:xfrm>
          <a:custGeom>
            <a:avLst/>
            <a:gdLst>
              <a:gd name="connsiteX0" fmla="*/ 0 w 2664296"/>
              <a:gd name="connsiteY0" fmla="*/ 0 h 1332148"/>
              <a:gd name="connsiteX1" fmla="*/ 2664296 w 2664296"/>
              <a:gd name="connsiteY1" fmla="*/ 0 h 1332148"/>
              <a:gd name="connsiteX2" fmla="*/ 1332148 w 2664296"/>
              <a:gd name="connsiteY2" fmla="*/ 1332148 h 1332148"/>
              <a:gd name="connsiteX3" fmla="*/ 0 w 2664296"/>
              <a:gd name="connsiteY3" fmla="*/ 0 h 1332148"/>
            </a:gdLst>
            <a:ahLst/>
            <a:cxnLst>
              <a:cxn ang="0">
                <a:pos x="connsiteX0" y="connsiteY0"/>
              </a:cxn>
              <a:cxn ang="0">
                <a:pos x="connsiteX1" y="connsiteY1"/>
              </a:cxn>
              <a:cxn ang="0">
                <a:pos x="connsiteX2" y="connsiteY2"/>
              </a:cxn>
              <a:cxn ang="0">
                <a:pos x="connsiteX3" y="connsiteY3"/>
              </a:cxn>
            </a:cxnLst>
            <a:rect l="l" t="t" r="r" b="b"/>
            <a:pathLst>
              <a:path w="2664296" h="1332148">
                <a:moveTo>
                  <a:pt x="0" y="0"/>
                </a:moveTo>
                <a:lnTo>
                  <a:pt x="2664296" y="0"/>
                </a:lnTo>
                <a:cubicBezTo>
                  <a:pt x="2664296" y="735725"/>
                  <a:pt x="2067873" y="1332148"/>
                  <a:pt x="1332148" y="1332148"/>
                </a:cubicBezTo>
                <a:cubicBezTo>
                  <a:pt x="596423" y="1332148"/>
                  <a:pt x="0" y="735725"/>
                  <a:pt x="0" y="0"/>
                </a:cubicBezTo>
                <a:close/>
              </a:path>
            </a:pathLst>
          </a:custGeom>
          <a:gradFill flip="none" rotWithShape="1">
            <a:gsLst>
              <a:gs pos="0">
                <a:schemeClr val="accent2">
                  <a:alpha val="53000"/>
                </a:schemeClr>
              </a:gs>
              <a:gs pos="62000">
                <a:schemeClr val="accent1"/>
              </a:gs>
              <a:gs pos="99000">
                <a:schemeClr val="tx2"/>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2" name="Title 1">
            <a:extLst>
              <a:ext uri="{FF2B5EF4-FFF2-40B4-BE49-F238E27FC236}">
                <a16:creationId xmlns:a16="http://schemas.microsoft.com/office/drawing/2014/main" id="{FB3B594B-C53D-5C3C-130B-86188F59364C}"/>
              </a:ext>
            </a:extLst>
          </p:cNvPr>
          <p:cNvSpPr>
            <a:spLocks noGrp="1"/>
          </p:cNvSpPr>
          <p:nvPr>
            <p:ph type="ctrTitle" hasCustomPrompt="1"/>
          </p:nvPr>
        </p:nvSpPr>
        <p:spPr>
          <a:xfrm>
            <a:off x="695325" y="1122363"/>
            <a:ext cx="8425011" cy="2387600"/>
          </a:xfrm>
        </p:spPr>
        <p:txBody>
          <a:bodyPr lIns="0" anchor="b"/>
          <a:lstStyle>
            <a:lvl1pPr algn="l">
              <a:defRPr sz="6000" b="0">
                <a:solidFill>
                  <a:schemeClr val="accent1"/>
                </a:solidFill>
                <a:latin typeface="Josefin Sans Light" panose="00000400000000000000" pitchFamily="2" charset="0"/>
              </a:defRPr>
            </a:lvl1pPr>
          </a:lstStyle>
          <a:p>
            <a:r>
              <a:rPr lang="en-US"/>
              <a:t>PRESENTATION</a:t>
            </a:r>
            <a:br>
              <a:rPr lang="en-US"/>
            </a:br>
            <a:r>
              <a:rPr lang="en-US"/>
              <a:t>TITLE</a:t>
            </a:r>
            <a:endParaRPr lang="en-SG"/>
          </a:p>
        </p:txBody>
      </p:sp>
      <p:sp>
        <p:nvSpPr>
          <p:cNvPr id="3" name="Subtitle 2">
            <a:extLst>
              <a:ext uri="{FF2B5EF4-FFF2-40B4-BE49-F238E27FC236}">
                <a16:creationId xmlns:a16="http://schemas.microsoft.com/office/drawing/2014/main" id="{1F21D143-BB6C-4006-4DF0-05A0968C3B25}"/>
              </a:ext>
            </a:extLst>
          </p:cNvPr>
          <p:cNvSpPr>
            <a:spLocks noGrp="1"/>
          </p:cNvSpPr>
          <p:nvPr>
            <p:ph type="subTitle" idx="1"/>
          </p:nvPr>
        </p:nvSpPr>
        <p:spPr>
          <a:xfrm>
            <a:off x="695325" y="3602038"/>
            <a:ext cx="6120755" cy="763066"/>
          </a:xfrm>
        </p:spPr>
        <p:txBody>
          <a:bodyPr lIns="0"/>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hidden="1">
            <a:extLst>
              <a:ext uri="{FF2B5EF4-FFF2-40B4-BE49-F238E27FC236}">
                <a16:creationId xmlns:a16="http://schemas.microsoft.com/office/drawing/2014/main" id="{971E118A-5B23-9AE8-090E-4FE979FEB20E}"/>
              </a:ext>
            </a:extLst>
          </p:cNvPr>
          <p:cNvSpPr>
            <a:spLocks noGrp="1"/>
          </p:cNvSpPr>
          <p:nvPr>
            <p:ph type="dt" sz="half" idx="10"/>
          </p:nvPr>
        </p:nvSpPr>
        <p:spPr/>
        <p:txBody>
          <a:bodyPr/>
          <a:lstStyle/>
          <a:p>
            <a:fld id="{2EE66E81-A6FD-483E-B1C2-448F45B4E1A9}" type="datetime1">
              <a:rPr lang="en-SG" smtClean="0"/>
              <a:t>21/7/2025</a:t>
            </a:fld>
            <a:endParaRPr lang="en-SG"/>
          </a:p>
        </p:txBody>
      </p:sp>
      <p:sp>
        <p:nvSpPr>
          <p:cNvPr id="5" name="Footer Placeholder 4" hidden="1">
            <a:extLst>
              <a:ext uri="{FF2B5EF4-FFF2-40B4-BE49-F238E27FC236}">
                <a16:creationId xmlns:a16="http://schemas.microsoft.com/office/drawing/2014/main" id="{180DADA0-08E4-4CF8-BEF9-215EAA423E2E}"/>
              </a:ext>
            </a:extLst>
          </p:cNvPr>
          <p:cNvSpPr>
            <a:spLocks noGrp="1"/>
          </p:cNvSpPr>
          <p:nvPr>
            <p:ph type="ftr" sz="quarter" idx="11"/>
          </p:nvPr>
        </p:nvSpPr>
        <p:spPr/>
        <p:txBody>
          <a:bodyPr/>
          <a:lstStyle/>
          <a:p>
            <a:endParaRPr lang="en-SG"/>
          </a:p>
        </p:txBody>
      </p:sp>
      <p:sp>
        <p:nvSpPr>
          <p:cNvPr id="6" name="Slide Number Placeholder 5" hidden="1">
            <a:extLst>
              <a:ext uri="{FF2B5EF4-FFF2-40B4-BE49-F238E27FC236}">
                <a16:creationId xmlns:a16="http://schemas.microsoft.com/office/drawing/2014/main" id="{E9DC4DEA-06BB-2B29-B98D-47984B032C02}"/>
              </a:ext>
            </a:extLst>
          </p:cNvPr>
          <p:cNvSpPr>
            <a:spLocks noGrp="1"/>
          </p:cNvSpPr>
          <p:nvPr>
            <p:ph type="sldNum" sz="quarter" idx="12"/>
          </p:nvPr>
        </p:nvSpPr>
        <p:spPr/>
        <p:txBody>
          <a:bodyPr/>
          <a:lstStyle/>
          <a:p>
            <a:fld id="{513DABA8-24B6-4A87-9CDE-D9BD6428BB24}" type="slidenum">
              <a:rPr lang="en-SG" smtClean="0"/>
              <a:t>‹#›</a:t>
            </a:fld>
            <a:endParaRPr lang="en-SG"/>
          </a:p>
        </p:txBody>
      </p:sp>
      <p:sp>
        <p:nvSpPr>
          <p:cNvPr id="10" name="Text Placeholder 9">
            <a:extLst>
              <a:ext uri="{FF2B5EF4-FFF2-40B4-BE49-F238E27FC236}">
                <a16:creationId xmlns:a16="http://schemas.microsoft.com/office/drawing/2014/main" id="{A420DCB4-9F6B-CACE-D512-81C3CE351FBC}"/>
              </a:ext>
            </a:extLst>
          </p:cNvPr>
          <p:cNvSpPr>
            <a:spLocks noGrp="1"/>
          </p:cNvSpPr>
          <p:nvPr>
            <p:ph type="body" sz="quarter" idx="13" hasCustomPrompt="1"/>
          </p:nvPr>
        </p:nvSpPr>
        <p:spPr>
          <a:xfrm>
            <a:off x="695325" y="4941888"/>
            <a:ext cx="1944291" cy="287312"/>
          </a:xfrm>
        </p:spPr>
        <p:txBody>
          <a:bodyPr>
            <a:normAutofit/>
          </a:bodyPr>
          <a:lstStyle>
            <a:lvl1pPr marL="0" indent="0">
              <a:buFontTx/>
              <a:buNone/>
              <a:defRPr sz="1800" b="1">
                <a:solidFill>
                  <a:schemeClr val="tx2"/>
                </a:solidFill>
              </a:defRPr>
            </a:lvl1pPr>
            <a:lvl2pPr marL="457200" indent="0">
              <a:buFontTx/>
              <a:buNone/>
              <a:defRPr/>
            </a:lvl2pPr>
            <a:lvl3pPr marL="914400" indent="0">
              <a:buFontTx/>
              <a:buNone/>
              <a:defRPr/>
            </a:lvl3pPr>
            <a:lvl4pPr marL="1371600" indent="0">
              <a:buFontTx/>
              <a:buNone/>
              <a:defRPr/>
            </a:lvl4pPr>
          </a:lstStyle>
          <a:p>
            <a:pPr lvl="0"/>
            <a:r>
              <a:rPr lang="en-US"/>
              <a:t>Presenter Name</a:t>
            </a:r>
            <a:br>
              <a:rPr lang="en-US"/>
            </a:br>
            <a:endParaRPr lang="en-SG"/>
          </a:p>
        </p:txBody>
      </p:sp>
      <p:sp>
        <p:nvSpPr>
          <p:cNvPr id="7" name="Text Placeholder 9">
            <a:extLst>
              <a:ext uri="{FF2B5EF4-FFF2-40B4-BE49-F238E27FC236}">
                <a16:creationId xmlns:a16="http://schemas.microsoft.com/office/drawing/2014/main" id="{9C31122E-7D7B-270B-8B4C-9636B26B578E}"/>
              </a:ext>
            </a:extLst>
          </p:cNvPr>
          <p:cNvSpPr>
            <a:spLocks noGrp="1"/>
          </p:cNvSpPr>
          <p:nvPr>
            <p:ph type="body" sz="quarter" idx="14" hasCustomPrompt="1"/>
          </p:nvPr>
        </p:nvSpPr>
        <p:spPr>
          <a:xfrm>
            <a:off x="695324" y="5324240"/>
            <a:ext cx="1944291" cy="287312"/>
          </a:xfrm>
        </p:spPr>
        <p:txBody>
          <a:bodyPr>
            <a:normAutofit/>
          </a:bodyPr>
          <a:lstStyle>
            <a:lvl1pPr marL="0" indent="0">
              <a:buFontTx/>
              <a:buNone/>
              <a:defRPr sz="1800" b="0">
                <a:solidFill>
                  <a:schemeClr val="tx2"/>
                </a:solidFill>
              </a:defRPr>
            </a:lvl1pPr>
            <a:lvl2pPr marL="457200" indent="0">
              <a:buFontTx/>
              <a:buNone/>
              <a:defRPr/>
            </a:lvl2pPr>
            <a:lvl3pPr marL="914400" indent="0">
              <a:buFontTx/>
              <a:buNone/>
              <a:defRPr/>
            </a:lvl3pPr>
            <a:lvl4pPr marL="1371600" indent="0">
              <a:buFontTx/>
              <a:buNone/>
              <a:defRPr/>
            </a:lvl4pPr>
          </a:lstStyle>
          <a:p>
            <a:pPr lvl="0"/>
            <a:r>
              <a:rPr lang="en-US"/>
              <a:t>Date</a:t>
            </a:r>
            <a:endParaRPr lang="en-SG"/>
          </a:p>
        </p:txBody>
      </p:sp>
      <p:pic>
        <p:nvPicPr>
          <p:cNvPr id="8" name="Graphic 7">
            <a:extLst>
              <a:ext uri="{FF2B5EF4-FFF2-40B4-BE49-F238E27FC236}">
                <a16:creationId xmlns:a16="http://schemas.microsoft.com/office/drawing/2014/main" id="{94FA99D7-7148-CAB6-CB4A-CF2520E3F71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7026" y="545580"/>
            <a:ext cx="2428387" cy="529264"/>
          </a:xfrm>
          <a:prstGeom prst="rect">
            <a:avLst/>
          </a:prstGeom>
        </p:spPr>
      </p:pic>
      <p:sp>
        <p:nvSpPr>
          <p:cNvPr id="30" name="Freeform: Shape 29">
            <a:extLst>
              <a:ext uri="{FF2B5EF4-FFF2-40B4-BE49-F238E27FC236}">
                <a16:creationId xmlns:a16="http://schemas.microsoft.com/office/drawing/2014/main" id="{FE3B48EB-5335-EDDD-48B3-E2B4ACEE2DC7}"/>
              </a:ext>
            </a:extLst>
          </p:cNvPr>
          <p:cNvSpPr/>
          <p:nvPr userDrawn="1"/>
        </p:nvSpPr>
        <p:spPr>
          <a:xfrm rot="5400000">
            <a:off x="7086453" y="1701849"/>
            <a:ext cx="6807396" cy="3403698"/>
          </a:xfrm>
          <a:custGeom>
            <a:avLst/>
            <a:gdLst>
              <a:gd name="connsiteX0" fmla="*/ 0 w 2664296"/>
              <a:gd name="connsiteY0" fmla="*/ 0 h 1332148"/>
              <a:gd name="connsiteX1" fmla="*/ 2664296 w 2664296"/>
              <a:gd name="connsiteY1" fmla="*/ 0 h 1332148"/>
              <a:gd name="connsiteX2" fmla="*/ 1332148 w 2664296"/>
              <a:gd name="connsiteY2" fmla="*/ 1332148 h 1332148"/>
              <a:gd name="connsiteX3" fmla="*/ 0 w 2664296"/>
              <a:gd name="connsiteY3" fmla="*/ 0 h 1332148"/>
            </a:gdLst>
            <a:ahLst/>
            <a:cxnLst>
              <a:cxn ang="0">
                <a:pos x="connsiteX0" y="connsiteY0"/>
              </a:cxn>
              <a:cxn ang="0">
                <a:pos x="connsiteX1" y="connsiteY1"/>
              </a:cxn>
              <a:cxn ang="0">
                <a:pos x="connsiteX2" y="connsiteY2"/>
              </a:cxn>
              <a:cxn ang="0">
                <a:pos x="connsiteX3" y="connsiteY3"/>
              </a:cxn>
            </a:cxnLst>
            <a:rect l="l" t="t" r="r" b="b"/>
            <a:pathLst>
              <a:path w="2664296" h="1332148">
                <a:moveTo>
                  <a:pt x="0" y="0"/>
                </a:moveTo>
                <a:lnTo>
                  <a:pt x="2664296" y="0"/>
                </a:lnTo>
                <a:cubicBezTo>
                  <a:pt x="2664296" y="735725"/>
                  <a:pt x="2067873" y="1332148"/>
                  <a:pt x="1332148" y="1332148"/>
                </a:cubicBezTo>
                <a:cubicBezTo>
                  <a:pt x="596423" y="1332148"/>
                  <a:pt x="0" y="735725"/>
                  <a:pt x="0" y="0"/>
                </a:cubicBezTo>
                <a:close/>
              </a:path>
            </a:pathLst>
          </a:custGeom>
          <a:gradFill flip="none" rotWithShape="1">
            <a:gsLst>
              <a:gs pos="84000">
                <a:schemeClr val="tx2"/>
              </a:gs>
              <a:gs pos="27000">
                <a:schemeClr val="accent2"/>
              </a:gs>
              <a:gs pos="65000">
                <a:schemeClr val="accent1"/>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14" name="Freeform: Shape 13">
            <a:extLst>
              <a:ext uri="{FF2B5EF4-FFF2-40B4-BE49-F238E27FC236}">
                <a16:creationId xmlns:a16="http://schemas.microsoft.com/office/drawing/2014/main" id="{D4F7E811-2273-2E72-50E9-DC02EFF34409}"/>
              </a:ext>
            </a:extLst>
          </p:cNvPr>
          <p:cNvSpPr/>
          <p:nvPr userDrawn="1"/>
        </p:nvSpPr>
        <p:spPr>
          <a:xfrm>
            <a:off x="7847856" y="0"/>
            <a:ext cx="1656184" cy="1245152"/>
          </a:xfrm>
          <a:custGeom>
            <a:avLst/>
            <a:gdLst>
              <a:gd name="connsiteX0" fmla="*/ 116493 w 1656184"/>
              <a:gd name="connsiteY0" fmla="*/ 0 h 1245152"/>
              <a:gd name="connsiteX1" fmla="*/ 1539691 w 1656184"/>
              <a:gd name="connsiteY1" fmla="*/ 0 h 1245152"/>
              <a:gd name="connsiteX2" fmla="*/ 1591108 w 1656184"/>
              <a:gd name="connsiteY2" fmla="*/ 94729 h 1245152"/>
              <a:gd name="connsiteX3" fmla="*/ 1656184 w 1656184"/>
              <a:gd name="connsiteY3" fmla="*/ 417060 h 1245152"/>
              <a:gd name="connsiteX4" fmla="*/ 828092 w 1656184"/>
              <a:gd name="connsiteY4" fmla="*/ 1245152 h 1245152"/>
              <a:gd name="connsiteX5" fmla="*/ 0 w 1656184"/>
              <a:gd name="connsiteY5" fmla="*/ 417060 h 1245152"/>
              <a:gd name="connsiteX6" fmla="*/ 65076 w 1656184"/>
              <a:gd name="connsiteY6" fmla="*/ 94729 h 1245152"/>
              <a:gd name="connsiteX7" fmla="*/ 116493 w 1656184"/>
              <a:gd name="connsiteY7" fmla="*/ 0 h 124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184" h="1245152">
                <a:moveTo>
                  <a:pt x="116493" y="0"/>
                </a:moveTo>
                <a:lnTo>
                  <a:pt x="1539691" y="0"/>
                </a:lnTo>
                <a:lnTo>
                  <a:pt x="1591108" y="94729"/>
                </a:lnTo>
                <a:cubicBezTo>
                  <a:pt x="1633012" y="193801"/>
                  <a:pt x="1656184" y="302724"/>
                  <a:pt x="1656184" y="417060"/>
                </a:cubicBezTo>
                <a:cubicBezTo>
                  <a:pt x="1656184" y="874403"/>
                  <a:pt x="1285435" y="1245152"/>
                  <a:pt x="828092" y="1245152"/>
                </a:cubicBezTo>
                <a:cubicBezTo>
                  <a:pt x="370749" y="1245152"/>
                  <a:pt x="0" y="874403"/>
                  <a:pt x="0" y="417060"/>
                </a:cubicBezTo>
                <a:cubicBezTo>
                  <a:pt x="0" y="302724"/>
                  <a:pt x="23172" y="193801"/>
                  <a:pt x="65076" y="94729"/>
                </a:cubicBezTo>
                <a:lnTo>
                  <a:pt x="116493" y="0"/>
                </a:lnTo>
                <a:close/>
              </a:path>
            </a:pathLst>
          </a:custGeom>
          <a:gradFill>
            <a:gsLst>
              <a:gs pos="0">
                <a:schemeClr val="accent2"/>
              </a:gs>
              <a:gs pos="62000">
                <a:schemeClr val="accent1"/>
              </a:gs>
              <a:gs pos="99000">
                <a:schemeClr val="tx2"/>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Tree>
    <p:extLst>
      <p:ext uri="{BB962C8B-B14F-4D97-AF65-F5344CB8AC3E}">
        <p14:creationId xmlns:p14="http://schemas.microsoft.com/office/powerpoint/2010/main" val="35718814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43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5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71E65-38F8-56BC-3143-201E85EE417D}"/>
              </a:ext>
            </a:extLst>
          </p:cNvPr>
          <p:cNvSpPr>
            <a:spLocks noGrp="1"/>
          </p:cNvSpPr>
          <p:nvPr>
            <p:ph type="title" hasCustomPrompt="1"/>
          </p:nvPr>
        </p:nvSpPr>
        <p:spPr>
          <a:xfrm>
            <a:off x="702241" y="365125"/>
            <a:ext cx="10794433" cy="1325563"/>
          </a:xfrm>
        </p:spPr>
        <p:txBody>
          <a:bodyPr lIns="0">
            <a:normAutofit/>
          </a:bodyPr>
          <a:lstStyle>
            <a:lvl1pPr>
              <a:defRPr sz="3200" b="0">
                <a:solidFill>
                  <a:schemeClr val="accent1"/>
                </a:solidFill>
                <a:latin typeface="Josefin Sans Light" panose="00000400000000000000" pitchFamily="2" charset="0"/>
              </a:defRPr>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07954F8A-02AF-5FD2-7790-F72816717866}"/>
              </a:ext>
            </a:extLst>
          </p:cNvPr>
          <p:cNvSpPr>
            <a:spLocks noGrp="1"/>
          </p:cNvSpPr>
          <p:nvPr>
            <p:ph type="body" idx="1"/>
          </p:nvPr>
        </p:nvSpPr>
        <p:spPr>
          <a:xfrm>
            <a:off x="702242" y="1681163"/>
            <a:ext cx="5157787"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8C19D8-C678-C065-81CD-EF41A4568A36}"/>
              </a:ext>
            </a:extLst>
          </p:cNvPr>
          <p:cNvSpPr>
            <a:spLocks noGrp="1"/>
          </p:cNvSpPr>
          <p:nvPr>
            <p:ph sz="half" idx="2"/>
          </p:nvPr>
        </p:nvSpPr>
        <p:spPr>
          <a:xfrm>
            <a:off x="702242" y="2505075"/>
            <a:ext cx="5157787" cy="337219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43420A7-C9B1-B1AA-897F-69844A8207D0}"/>
              </a:ext>
            </a:extLst>
          </p:cNvPr>
          <p:cNvSpPr>
            <a:spLocks noGrp="1"/>
          </p:cNvSpPr>
          <p:nvPr>
            <p:ph type="body" sz="quarter" idx="3"/>
          </p:nvPr>
        </p:nvSpPr>
        <p:spPr>
          <a:xfrm>
            <a:off x="6285636" y="1681163"/>
            <a:ext cx="5183188"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6814D7-C987-8166-10C5-069D880F7BE0}"/>
              </a:ext>
            </a:extLst>
          </p:cNvPr>
          <p:cNvSpPr>
            <a:spLocks noGrp="1"/>
          </p:cNvSpPr>
          <p:nvPr>
            <p:ph sz="quarter" idx="4"/>
          </p:nvPr>
        </p:nvSpPr>
        <p:spPr>
          <a:xfrm>
            <a:off x="6285636" y="2505075"/>
            <a:ext cx="5183188" cy="337219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17" name="Rectangle 16">
            <a:extLst>
              <a:ext uri="{FF2B5EF4-FFF2-40B4-BE49-F238E27FC236}">
                <a16:creationId xmlns:a16="http://schemas.microsoft.com/office/drawing/2014/main" id="{34113AFF-FFAA-8937-6D7E-A887BEC17133}"/>
              </a:ext>
            </a:extLst>
          </p:cNvPr>
          <p:cNvSpPr/>
          <p:nvPr userDrawn="1"/>
        </p:nvSpPr>
        <p:spPr>
          <a:xfrm>
            <a:off x="0" y="6176962"/>
            <a:ext cx="12192000" cy="681037"/>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Graphic 17">
            <a:extLst>
              <a:ext uri="{FF2B5EF4-FFF2-40B4-BE49-F238E27FC236}">
                <a16:creationId xmlns:a16="http://schemas.microsoft.com/office/drawing/2014/main" id="{35E11A4D-4F0D-E0C7-5CD9-1C4B4F05629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4508" y="6334474"/>
            <a:ext cx="1453553" cy="316800"/>
          </a:xfrm>
          <a:prstGeom prst="rect">
            <a:avLst/>
          </a:prstGeom>
        </p:spPr>
      </p:pic>
      <p:sp>
        <p:nvSpPr>
          <p:cNvPr id="19" name="Footer Placeholder 4">
            <a:extLst>
              <a:ext uri="{FF2B5EF4-FFF2-40B4-BE49-F238E27FC236}">
                <a16:creationId xmlns:a16="http://schemas.microsoft.com/office/drawing/2014/main" id="{030DB0BD-0A2A-1F24-0A81-AD3EC30A2937}"/>
              </a:ext>
            </a:extLst>
          </p:cNvPr>
          <p:cNvSpPr>
            <a:spLocks noGrp="1"/>
          </p:cNvSpPr>
          <p:nvPr>
            <p:ph type="ftr" sz="quarter" idx="11"/>
          </p:nvPr>
        </p:nvSpPr>
        <p:spPr>
          <a:xfrm>
            <a:off x="1179239" y="6310312"/>
            <a:ext cx="4114800" cy="365125"/>
          </a:xfrm>
        </p:spPr>
        <p:txBody>
          <a:bodyPr/>
          <a:lstStyle>
            <a:lvl1pPr algn="l">
              <a:defRPr sz="900">
                <a:solidFill>
                  <a:schemeClr val="bg1"/>
                </a:solidFill>
              </a:defRPr>
            </a:lvl1pPr>
          </a:lstStyle>
          <a:p>
            <a:r>
              <a:rPr lang="en-SG"/>
              <a:t>GRADIANT CONFIDENTIAL</a:t>
            </a:r>
          </a:p>
        </p:txBody>
      </p:sp>
      <p:sp>
        <p:nvSpPr>
          <p:cNvPr id="20" name="Slide Number Placeholder 5">
            <a:extLst>
              <a:ext uri="{FF2B5EF4-FFF2-40B4-BE49-F238E27FC236}">
                <a16:creationId xmlns:a16="http://schemas.microsoft.com/office/drawing/2014/main" id="{9DA8AD49-5CB1-E75C-B983-AF84E69E6120}"/>
              </a:ext>
            </a:extLst>
          </p:cNvPr>
          <p:cNvSpPr>
            <a:spLocks noGrp="1"/>
          </p:cNvSpPr>
          <p:nvPr>
            <p:ph type="sldNum" sz="quarter" idx="12"/>
          </p:nvPr>
        </p:nvSpPr>
        <p:spPr>
          <a:xfrm>
            <a:off x="683939" y="6310312"/>
            <a:ext cx="495300" cy="365125"/>
          </a:xfrm>
        </p:spPr>
        <p:txBody>
          <a:bodyPr lIns="0"/>
          <a:lstStyle>
            <a:lvl1pPr algn="l">
              <a:defRPr sz="900">
                <a:solidFill>
                  <a:schemeClr val="bg1"/>
                </a:solidFill>
              </a:defRPr>
            </a:lvl1pPr>
          </a:lstStyle>
          <a:p>
            <a:fld id="{513DABA8-24B6-4A87-9CDE-D9BD6428BB24}" type="slidenum">
              <a:rPr lang="en-SG" smtClean="0"/>
              <a:pPr/>
              <a:t>‹#›</a:t>
            </a:fld>
            <a:endParaRPr lang="en-SG"/>
          </a:p>
        </p:txBody>
      </p:sp>
    </p:spTree>
    <p:extLst>
      <p:ext uri="{BB962C8B-B14F-4D97-AF65-F5344CB8AC3E}">
        <p14:creationId xmlns:p14="http://schemas.microsoft.com/office/powerpoint/2010/main" val="1879692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6A836-25B2-343B-DC49-AC1369781BDC}"/>
              </a:ext>
            </a:extLst>
          </p:cNvPr>
          <p:cNvSpPr>
            <a:spLocks noGrp="1"/>
          </p:cNvSpPr>
          <p:nvPr>
            <p:ph type="title" hasCustomPrompt="1"/>
          </p:nvPr>
        </p:nvSpPr>
        <p:spPr/>
        <p:txBody>
          <a:bodyPr>
            <a:normAutofit/>
          </a:bodyPr>
          <a:lstStyle>
            <a:lvl1pPr>
              <a:defRPr sz="3200" b="0">
                <a:solidFill>
                  <a:schemeClr val="accent1"/>
                </a:solidFill>
                <a:latin typeface="Josefin Sans Light" panose="00000400000000000000" pitchFamily="2" charset="0"/>
              </a:defRPr>
            </a:lvl1pPr>
          </a:lstStyle>
          <a:p>
            <a:r>
              <a:rPr lang="en-US"/>
              <a:t>CLICK TO EDIT MASTER TITLE STYLE</a:t>
            </a:r>
            <a:endParaRPr lang="en-SG"/>
          </a:p>
        </p:txBody>
      </p:sp>
      <p:sp>
        <p:nvSpPr>
          <p:cNvPr id="6" name="Footer Placeholder 4">
            <a:extLst>
              <a:ext uri="{FF2B5EF4-FFF2-40B4-BE49-F238E27FC236}">
                <a16:creationId xmlns:a16="http://schemas.microsoft.com/office/drawing/2014/main" id="{13FCC9B4-B910-F702-7E73-D27A793E1E47}"/>
              </a:ext>
            </a:extLst>
          </p:cNvPr>
          <p:cNvSpPr>
            <a:spLocks noGrp="1"/>
          </p:cNvSpPr>
          <p:nvPr>
            <p:ph type="ftr" sz="quarter" idx="11"/>
          </p:nvPr>
        </p:nvSpPr>
        <p:spPr>
          <a:xfrm>
            <a:off x="1179239" y="6310312"/>
            <a:ext cx="4114800" cy="365125"/>
          </a:xfrm>
        </p:spPr>
        <p:txBody>
          <a:bodyPr/>
          <a:lstStyle>
            <a:lvl1pPr algn="l">
              <a:defRPr sz="900">
                <a:solidFill>
                  <a:schemeClr val="accent6">
                    <a:lumMod val="50000"/>
                  </a:schemeClr>
                </a:solidFill>
              </a:defRPr>
            </a:lvl1pPr>
          </a:lstStyle>
          <a:p>
            <a:r>
              <a:rPr lang="en-SG"/>
              <a:t>GRADIANT CONFIDENTIAL</a:t>
            </a:r>
          </a:p>
        </p:txBody>
      </p:sp>
      <p:sp>
        <p:nvSpPr>
          <p:cNvPr id="7" name="Slide Number Placeholder 5">
            <a:extLst>
              <a:ext uri="{FF2B5EF4-FFF2-40B4-BE49-F238E27FC236}">
                <a16:creationId xmlns:a16="http://schemas.microsoft.com/office/drawing/2014/main" id="{EFA2BD4F-CA75-7D5C-56F7-4D1B42C649D0}"/>
              </a:ext>
            </a:extLst>
          </p:cNvPr>
          <p:cNvSpPr>
            <a:spLocks noGrp="1"/>
          </p:cNvSpPr>
          <p:nvPr>
            <p:ph type="sldNum" sz="quarter" idx="12"/>
          </p:nvPr>
        </p:nvSpPr>
        <p:spPr>
          <a:xfrm>
            <a:off x="683939" y="6310312"/>
            <a:ext cx="495300" cy="365125"/>
          </a:xfrm>
        </p:spPr>
        <p:txBody>
          <a:bodyPr lIns="0"/>
          <a:lstStyle>
            <a:lvl1pPr algn="l">
              <a:defRPr sz="900">
                <a:solidFill>
                  <a:schemeClr val="accent6">
                    <a:lumMod val="50000"/>
                  </a:schemeClr>
                </a:solidFill>
              </a:defRPr>
            </a:lvl1pPr>
          </a:lstStyle>
          <a:p>
            <a:fld id="{513DABA8-24B6-4A87-9CDE-D9BD6428BB24}" type="slidenum">
              <a:rPr lang="en-SG" smtClean="0"/>
              <a:pPr/>
              <a:t>‹#›</a:t>
            </a:fld>
            <a:endParaRPr lang="en-SG"/>
          </a:p>
        </p:txBody>
      </p:sp>
      <p:pic>
        <p:nvPicPr>
          <p:cNvPr id="8" name="Graphic 7">
            <a:extLst>
              <a:ext uri="{FF2B5EF4-FFF2-40B4-BE49-F238E27FC236}">
                <a16:creationId xmlns:a16="http://schemas.microsoft.com/office/drawing/2014/main" id="{7AC715FB-2B82-0ED7-01D2-17F942ECAEF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45054" y="6308763"/>
            <a:ext cx="1451621" cy="316379"/>
          </a:xfrm>
          <a:prstGeom prst="rect">
            <a:avLst/>
          </a:prstGeom>
        </p:spPr>
      </p:pic>
    </p:spTree>
    <p:extLst>
      <p:ext uri="{BB962C8B-B14F-4D97-AF65-F5344CB8AC3E}">
        <p14:creationId xmlns:p14="http://schemas.microsoft.com/office/powerpoint/2010/main" val="2116729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6A836-25B2-343B-DC49-AC1369781BDC}"/>
              </a:ext>
            </a:extLst>
          </p:cNvPr>
          <p:cNvSpPr>
            <a:spLocks noGrp="1"/>
          </p:cNvSpPr>
          <p:nvPr>
            <p:ph type="title" hasCustomPrompt="1"/>
          </p:nvPr>
        </p:nvSpPr>
        <p:spPr/>
        <p:txBody>
          <a:bodyPr>
            <a:normAutofit/>
          </a:bodyPr>
          <a:lstStyle>
            <a:lvl1pPr>
              <a:defRPr sz="3200" b="0" i="0">
                <a:solidFill>
                  <a:schemeClr val="accent1"/>
                </a:solidFill>
                <a:latin typeface="Josefin Sans Light" panose="00000400000000000000" pitchFamily="2" charset="0"/>
              </a:defRPr>
            </a:lvl1pPr>
          </a:lstStyle>
          <a:p>
            <a:r>
              <a:rPr lang="en-US"/>
              <a:t>CLICK TO EDIT MASTER TITLE STYLE</a:t>
            </a:r>
            <a:endParaRPr lang="en-SG"/>
          </a:p>
        </p:txBody>
      </p:sp>
      <p:sp>
        <p:nvSpPr>
          <p:cNvPr id="3" name="Rectangle 2">
            <a:extLst>
              <a:ext uri="{FF2B5EF4-FFF2-40B4-BE49-F238E27FC236}">
                <a16:creationId xmlns:a16="http://schemas.microsoft.com/office/drawing/2014/main" id="{E99BA542-3B5A-6A59-751D-9A4BDD75641B}"/>
              </a:ext>
            </a:extLst>
          </p:cNvPr>
          <p:cNvSpPr/>
          <p:nvPr userDrawn="1"/>
        </p:nvSpPr>
        <p:spPr>
          <a:xfrm>
            <a:off x="0" y="6176962"/>
            <a:ext cx="12192000" cy="681037"/>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6DD3AF7C-AD4E-7D42-C91C-ABF26ABC97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4508" y="6334474"/>
            <a:ext cx="1453553" cy="316800"/>
          </a:xfrm>
          <a:prstGeom prst="rect">
            <a:avLst/>
          </a:prstGeom>
        </p:spPr>
      </p:pic>
      <p:sp>
        <p:nvSpPr>
          <p:cNvPr id="5" name="Footer Placeholder 4">
            <a:extLst>
              <a:ext uri="{FF2B5EF4-FFF2-40B4-BE49-F238E27FC236}">
                <a16:creationId xmlns:a16="http://schemas.microsoft.com/office/drawing/2014/main" id="{43BFCFEA-140E-BE7D-9CBB-64F3001C6780}"/>
              </a:ext>
            </a:extLst>
          </p:cNvPr>
          <p:cNvSpPr>
            <a:spLocks noGrp="1"/>
          </p:cNvSpPr>
          <p:nvPr>
            <p:ph type="ftr" sz="quarter" idx="11"/>
          </p:nvPr>
        </p:nvSpPr>
        <p:spPr>
          <a:xfrm>
            <a:off x="1179239" y="6310312"/>
            <a:ext cx="4114800" cy="365125"/>
          </a:xfrm>
        </p:spPr>
        <p:txBody>
          <a:bodyPr/>
          <a:lstStyle>
            <a:lvl1pPr algn="l">
              <a:defRPr sz="900">
                <a:solidFill>
                  <a:schemeClr val="bg1"/>
                </a:solidFill>
              </a:defRPr>
            </a:lvl1pPr>
          </a:lstStyle>
          <a:p>
            <a:r>
              <a:rPr lang="en-SG"/>
              <a:t>GRADIANT CONFIDENTIAL</a:t>
            </a:r>
          </a:p>
        </p:txBody>
      </p:sp>
      <p:sp>
        <p:nvSpPr>
          <p:cNvPr id="9" name="Slide Number Placeholder 5">
            <a:extLst>
              <a:ext uri="{FF2B5EF4-FFF2-40B4-BE49-F238E27FC236}">
                <a16:creationId xmlns:a16="http://schemas.microsoft.com/office/drawing/2014/main" id="{81D6650A-1167-8A94-D577-38EE1DE4956A}"/>
              </a:ext>
            </a:extLst>
          </p:cNvPr>
          <p:cNvSpPr>
            <a:spLocks noGrp="1"/>
          </p:cNvSpPr>
          <p:nvPr>
            <p:ph type="sldNum" sz="quarter" idx="12"/>
          </p:nvPr>
        </p:nvSpPr>
        <p:spPr>
          <a:xfrm>
            <a:off x="683939" y="6310312"/>
            <a:ext cx="495300" cy="365125"/>
          </a:xfrm>
        </p:spPr>
        <p:txBody>
          <a:bodyPr lIns="0"/>
          <a:lstStyle>
            <a:lvl1pPr algn="l">
              <a:defRPr sz="900">
                <a:solidFill>
                  <a:schemeClr val="bg1"/>
                </a:solidFill>
              </a:defRPr>
            </a:lvl1pPr>
          </a:lstStyle>
          <a:p>
            <a:fld id="{513DABA8-24B6-4A87-9CDE-D9BD6428BB24}" type="slidenum">
              <a:rPr lang="en-SG" smtClean="0"/>
              <a:pPr/>
              <a:t>‹#›</a:t>
            </a:fld>
            <a:endParaRPr lang="en-SG"/>
          </a:p>
        </p:txBody>
      </p:sp>
    </p:spTree>
    <p:extLst>
      <p:ext uri="{BB962C8B-B14F-4D97-AF65-F5344CB8AC3E}">
        <p14:creationId xmlns:p14="http://schemas.microsoft.com/office/powerpoint/2010/main" val="395716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9995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6856-6831-AFAF-A531-255DEF3D1656}"/>
              </a:ext>
            </a:extLst>
          </p:cNvPr>
          <p:cNvSpPr>
            <a:spLocks noGrp="1"/>
          </p:cNvSpPr>
          <p:nvPr>
            <p:ph type="title" hasCustomPrompt="1"/>
          </p:nvPr>
        </p:nvSpPr>
        <p:spPr>
          <a:xfrm>
            <a:off x="695325" y="457200"/>
            <a:ext cx="4076700" cy="1600200"/>
          </a:xfrm>
        </p:spPr>
        <p:txBody>
          <a:bodyPr anchor="b"/>
          <a:lstStyle>
            <a:lvl1pPr>
              <a:defRPr sz="3200" b="0">
                <a:solidFill>
                  <a:schemeClr val="accent1"/>
                </a:solidFill>
                <a:latin typeface="Josefin Sans Light" panose="00000400000000000000" pitchFamily="2" charset="0"/>
              </a:defRPr>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11DC5232-AD1D-5301-4B03-C85EE5ED153F}"/>
              </a:ext>
            </a:extLst>
          </p:cNvPr>
          <p:cNvSpPr>
            <a:spLocks noGrp="1"/>
          </p:cNvSpPr>
          <p:nvPr>
            <p:ph idx="1"/>
          </p:nvPr>
        </p:nvSpPr>
        <p:spPr>
          <a:xfrm>
            <a:off x="5183187" y="457201"/>
            <a:ext cx="6313487" cy="5403850"/>
          </a:xfrm>
        </p:spPr>
        <p:txBody>
          <a:bodyPr/>
          <a:lstStyle>
            <a:lvl1pPr>
              <a:defRPr sz="3200">
                <a:solidFill>
                  <a:schemeClr val="tx2"/>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20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90D96FB6-DC34-1ED4-F3FB-95C053C58158}"/>
              </a:ext>
            </a:extLst>
          </p:cNvPr>
          <p:cNvSpPr>
            <a:spLocks noGrp="1"/>
          </p:cNvSpPr>
          <p:nvPr>
            <p:ph type="body" sz="half" idx="2"/>
          </p:nvPr>
        </p:nvSpPr>
        <p:spPr>
          <a:xfrm>
            <a:off x="695325" y="2057400"/>
            <a:ext cx="4076700" cy="3811588"/>
          </a:xfrm>
        </p:spPr>
        <p:txBody>
          <a:bodyPr/>
          <a:lstStyle>
            <a:lvl1pPr marL="0" indent="0">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5AA92800-128B-E291-382B-584DB82B192F}"/>
              </a:ext>
            </a:extLst>
          </p:cNvPr>
          <p:cNvSpPr>
            <a:spLocks noGrp="1"/>
          </p:cNvSpPr>
          <p:nvPr>
            <p:ph type="ftr" sz="quarter" idx="11"/>
          </p:nvPr>
        </p:nvSpPr>
        <p:spPr>
          <a:xfrm>
            <a:off x="1179239" y="6310312"/>
            <a:ext cx="4114800" cy="365125"/>
          </a:xfrm>
        </p:spPr>
        <p:txBody>
          <a:bodyPr/>
          <a:lstStyle>
            <a:lvl1pPr algn="l">
              <a:defRPr sz="900">
                <a:solidFill>
                  <a:schemeClr val="accent6">
                    <a:lumMod val="50000"/>
                  </a:schemeClr>
                </a:solidFill>
              </a:defRPr>
            </a:lvl1pPr>
          </a:lstStyle>
          <a:p>
            <a:r>
              <a:rPr lang="en-SG"/>
              <a:t>GRADIANT CONFIDENTIAL</a:t>
            </a:r>
          </a:p>
        </p:txBody>
      </p:sp>
      <p:sp>
        <p:nvSpPr>
          <p:cNvPr id="9" name="Slide Number Placeholder 5">
            <a:extLst>
              <a:ext uri="{FF2B5EF4-FFF2-40B4-BE49-F238E27FC236}">
                <a16:creationId xmlns:a16="http://schemas.microsoft.com/office/drawing/2014/main" id="{98623560-1370-3233-22C7-F43F5ACE2545}"/>
              </a:ext>
            </a:extLst>
          </p:cNvPr>
          <p:cNvSpPr>
            <a:spLocks noGrp="1"/>
          </p:cNvSpPr>
          <p:nvPr>
            <p:ph type="sldNum" sz="quarter" idx="12"/>
          </p:nvPr>
        </p:nvSpPr>
        <p:spPr>
          <a:xfrm>
            <a:off x="683939" y="6310312"/>
            <a:ext cx="495300" cy="365125"/>
          </a:xfrm>
        </p:spPr>
        <p:txBody>
          <a:bodyPr lIns="0"/>
          <a:lstStyle>
            <a:lvl1pPr algn="l">
              <a:defRPr sz="900">
                <a:solidFill>
                  <a:schemeClr val="accent6">
                    <a:lumMod val="50000"/>
                  </a:schemeClr>
                </a:solidFill>
              </a:defRPr>
            </a:lvl1pPr>
          </a:lstStyle>
          <a:p>
            <a:fld id="{513DABA8-24B6-4A87-9CDE-D9BD6428BB24}" type="slidenum">
              <a:rPr lang="en-SG" smtClean="0"/>
              <a:pPr/>
              <a:t>‹#›</a:t>
            </a:fld>
            <a:endParaRPr lang="en-SG"/>
          </a:p>
        </p:txBody>
      </p:sp>
      <p:pic>
        <p:nvPicPr>
          <p:cNvPr id="10" name="Graphic 9">
            <a:extLst>
              <a:ext uri="{FF2B5EF4-FFF2-40B4-BE49-F238E27FC236}">
                <a16:creationId xmlns:a16="http://schemas.microsoft.com/office/drawing/2014/main" id="{F6D0904F-09C8-E56B-1C2B-E8B49C138FC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45054" y="6308763"/>
            <a:ext cx="1451621" cy="316379"/>
          </a:xfrm>
          <a:prstGeom prst="rect">
            <a:avLst/>
          </a:prstGeom>
        </p:spPr>
      </p:pic>
    </p:spTree>
    <p:extLst>
      <p:ext uri="{BB962C8B-B14F-4D97-AF65-F5344CB8AC3E}">
        <p14:creationId xmlns:p14="http://schemas.microsoft.com/office/powerpoint/2010/main" val="40637910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7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6856-6831-AFAF-A531-255DEF3D1656}"/>
              </a:ext>
            </a:extLst>
          </p:cNvPr>
          <p:cNvSpPr>
            <a:spLocks noGrp="1"/>
          </p:cNvSpPr>
          <p:nvPr>
            <p:ph type="title" hasCustomPrompt="1"/>
          </p:nvPr>
        </p:nvSpPr>
        <p:spPr>
          <a:xfrm>
            <a:off x="695325" y="457200"/>
            <a:ext cx="4076700" cy="1600200"/>
          </a:xfrm>
        </p:spPr>
        <p:txBody>
          <a:bodyPr anchor="b"/>
          <a:lstStyle>
            <a:lvl1pPr>
              <a:defRPr sz="3200" b="0" i="0">
                <a:solidFill>
                  <a:schemeClr val="accent1"/>
                </a:solidFill>
                <a:latin typeface="Josefin Sans Light" panose="00000400000000000000" pitchFamily="2" charset="0"/>
              </a:defRPr>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11DC5232-AD1D-5301-4B03-C85EE5ED153F}"/>
              </a:ext>
            </a:extLst>
          </p:cNvPr>
          <p:cNvSpPr>
            <a:spLocks noGrp="1"/>
          </p:cNvSpPr>
          <p:nvPr>
            <p:ph idx="1"/>
          </p:nvPr>
        </p:nvSpPr>
        <p:spPr>
          <a:xfrm>
            <a:off x="5183187" y="457201"/>
            <a:ext cx="6313487" cy="5403850"/>
          </a:xfrm>
        </p:spPr>
        <p:txBody>
          <a:bodyPr/>
          <a:lstStyle>
            <a:lvl1pPr>
              <a:defRPr sz="3200">
                <a:solidFill>
                  <a:schemeClr val="tx2"/>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20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90D96FB6-DC34-1ED4-F3FB-95C053C58158}"/>
              </a:ext>
            </a:extLst>
          </p:cNvPr>
          <p:cNvSpPr>
            <a:spLocks noGrp="1"/>
          </p:cNvSpPr>
          <p:nvPr>
            <p:ph type="body" sz="half" idx="2"/>
          </p:nvPr>
        </p:nvSpPr>
        <p:spPr>
          <a:xfrm>
            <a:off x="695325" y="2057400"/>
            <a:ext cx="4076700" cy="3811588"/>
          </a:xfrm>
        </p:spPr>
        <p:txBody>
          <a:bodyPr/>
          <a:lstStyle>
            <a:lvl1pPr marL="0" indent="0">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580DD5B6-2E2C-B922-1CF7-47AE4154E80C}"/>
              </a:ext>
            </a:extLst>
          </p:cNvPr>
          <p:cNvSpPr/>
          <p:nvPr userDrawn="1"/>
        </p:nvSpPr>
        <p:spPr>
          <a:xfrm>
            <a:off x="0" y="6176962"/>
            <a:ext cx="12192000" cy="681037"/>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 name="Graphic 5">
            <a:extLst>
              <a:ext uri="{FF2B5EF4-FFF2-40B4-BE49-F238E27FC236}">
                <a16:creationId xmlns:a16="http://schemas.microsoft.com/office/drawing/2014/main" id="{9A3CB520-CC01-DAAC-8A46-56975F4D393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4508" y="6334474"/>
            <a:ext cx="1453553" cy="316800"/>
          </a:xfrm>
          <a:prstGeom prst="rect">
            <a:avLst/>
          </a:prstGeom>
        </p:spPr>
      </p:pic>
      <p:sp>
        <p:nvSpPr>
          <p:cNvPr id="7" name="Footer Placeholder 4">
            <a:extLst>
              <a:ext uri="{FF2B5EF4-FFF2-40B4-BE49-F238E27FC236}">
                <a16:creationId xmlns:a16="http://schemas.microsoft.com/office/drawing/2014/main" id="{75052A1B-D7EA-FCAB-E8B4-952F36252E5A}"/>
              </a:ext>
            </a:extLst>
          </p:cNvPr>
          <p:cNvSpPr>
            <a:spLocks noGrp="1"/>
          </p:cNvSpPr>
          <p:nvPr>
            <p:ph type="ftr" sz="quarter" idx="11"/>
          </p:nvPr>
        </p:nvSpPr>
        <p:spPr>
          <a:xfrm>
            <a:off x="1179239" y="6310312"/>
            <a:ext cx="4114800" cy="365125"/>
          </a:xfrm>
        </p:spPr>
        <p:txBody>
          <a:bodyPr/>
          <a:lstStyle>
            <a:lvl1pPr algn="l">
              <a:defRPr sz="900">
                <a:solidFill>
                  <a:schemeClr val="bg1"/>
                </a:solidFill>
              </a:defRPr>
            </a:lvl1pPr>
          </a:lstStyle>
          <a:p>
            <a:r>
              <a:rPr lang="en-SG"/>
              <a:t>GRADIANT CONFIDENTIAL</a:t>
            </a:r>
          </a:p>
        </p:txBody>
      </p:sp>
      <p:sp>
        <p:nvSpPr>
          <p:cNvPr id="11" name="Slide Number Placeholder 5">
            <a:extLst>
              <a:ext uri="{FF2B5EF4-FFF2-40B4-BE49-F238E27FC236}">
                <a16:creationId xmlns:a16="http://schemas.microsoft.com/office/drawing/2014/main" id="{8BBD4DAD-9D19-3E15-5C1B-C4DE3F573AF4}"/>
              </a:ext>
            </a:extLst>
          </p:cNvPr>
          <p:cNvSpPr>
            <a:spLocks noGrp="1"/>
          </p:cNvSpPr>
          <p:nvPr>
            <p:ph type="sldNum" sz="quarter" idx="12"/>
          </p:nvPr>
        </p:nvSpPr>
        <p:spPr>
          <a:xfrm>
            <a:off x="683939" y="6310312"/>
            <a:ext cx="495300" cy="365125"/>
          </a:xfrm>
        </p:spPr>
        <p:txBody>
          <a:bodyPr lIns="0"/>
          <a:lstStyle>
            <a:lvl1pPr algn="l">
              <a:defRPr sz="900">
                <a:solidFill>
                  <a:schemeClr val="bg1"/>
                </a:solidFill>
              </a:defRPr>
            </a:lvl1pPr>
          </a:lstStyle>
          <a:p>
            <a:fld id="{513DABA8-24B6-4A87-9CDE-D9BD6428BB24}" type="slidenum">
              <a:rPr lang="en-SG" smtClean="0"/>
              <a:pPr/>
              <a:t>‹#›</a:t>
            </a:fld>
            <a:endParaRPr lang="en-SG"/>
          </a:p>
        </p:txBody>
      </p:sp>
    </p:spTree>
    <p:extLst>
      <p:ext uri="{BB962C8B-B14F-4D97-AF65-F5344CB8AC3E}">
        <p14:creationId xmlns:p14="http://schemas.microsoft.com/office/powerpoint/2010/main" val="9100314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59EB-C277-880F-E081-6AFD8B132C0D}"/>
              </a:ext>
            </a:extLst>
          </p:cNvPr>
          <p:cNvSpPr>
            <a:spLocks noGrp="1"/>
          </p:cNvSpPr>
          <p:nvPr>
            <p:ph type="title" hasCustomPrompt="1"/>
          </p:nvPr>
        </p:nvSpPr>
        <p:spPr>
          <a:xfrm>
            <a:off x="695325" y="457200"/>
            <a:ext cx="3932237" cy="1600200"/>
          </a:xfrm>
        </p:spPr>
        <p:txBody>
          <a:bodyPr anchor="b"/>
          <a:lstStyle>
            <a:lvl1pPr>
              <a:defRPr sz="3200" b="0">
                <a:solidFill>
                  <a:schemeClr val="accent1"/>
                </a:solidFill>
                <a:latin typeface="Josefin Sans Light" panose="00000400000000000000" pitchFamily="2" charset="0"/>
              </a:defRPr>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1ADB1FFE-9AE4-7B8A-C4A2-0B6C27BEFA0C}"/>
              </a:ext>
            </a:extLst>
          </p:cNvPr>
          <p:cNvSpPr>
            <a:spLocks noGrp="1"/>
          </p:cNvSpPr>
          <p:nvPr>
            <p:ph type="pic" idx="1"/>
          </p:nvPr>
        </p:nvSpPr>
        <p:spPr>
          <a:xfrm>
            <a:off x="5183187" y="987425"/>
            <a:ext cx="6313487" cy="4873625"/>
          </a:xfrm>
        </p:spPr>
        <p:txBody>
          <a:bodyPr/>
          <a:lstStyle>
            <a:lvl1pPr marL="0" indent="0">
              <a:buNone/>
              <a:defRPr sz="320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1D9F634F-9AD5-1504-5BDB-24C9AE556677}"/>
              </a:ext>
            </a:extLst>
          </p:cNvPr>
          <p:cNvSpPr>
            <a:spLocks noGrp="1"/>
          </p:cNvSpPr>
          <p:nvPr>
            <p:ph type="body" sz="half" idx="2"/>
          </p:nvPr>
        </p:nvSpPr>
        <p:spPr>
          <a:xfrm>
            <a:off x="695325" y="2057400"/>
            <a:ext cx="3932237" cy="3811588"/>
          </a:xfrm>
        </p:spPr>
        <p:txBody>
          <a:bodyPr/>
          <a:lstStyle>
            <a:lvl1pPr marL="0" indent="0">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97F79213-F81E-EC6A-938D-24FF46D80EE1}"/>
              </a:ext>
            </a:extLst>
          </p:cNvPr>
          <p:cNvSpPr>
            <a:spLocks noGrp="1"/>
          </p:cNvSpPr>
          <p:nvPr>
            <p:ph type="ftr" sz="quarter" idx="11"/>
          </p:nvPr>
        </p:nvSpPr>
        <p:spPr>
          <a:xfrm>
            <a:off x="1179239" y="6310312"/>
            <a:ext cx="4114800" cy="365125"/>
          </a:xfrm>
        </p:spPr>
        <p:txBody>
          <a:bodyPr/>
          <a:lstStyle>
            <a:lvl1pPr algn="l">
              <a:defRPr sz="900">
                <a:solidFill>
                  <a:schemeClr val="accent6">
                    <a:lumMod val="50000"/>
                  </a:schemeClr>
                </a:solidFill>
              </a:defRPr>
            </a:lvl1pPr>
          </a:lstStyle>
          <a:p>
            <a:r>
              <a:rPr lang="en-SG"/>
              <a:t>GRADIANT CONFIDENTIAL</a:t>
            </a:r>
          </a:p>
        </p:txBody>
      </p:sp>
      <p:sp>
        <p:nvSpPr>
          <p:cNvPr id="9" name="Slide Number Placeholder 5">
            <a:extLst>
              <a:ext uri="{FF2B5EF4-FFF2-40B4-BE49-F238E27FC236}">
                <a16:creationId xmlns:a16="http://schemas.microsoft.com/office/drawing/2014/main" id="{7C74CB91-BEAD-DEDA-6ECF-F12947292B46}"/>
              </a:ext>
            </a:extLst>
          </p:cNvPr>
          <p:cNvSpPr>
            <a:spLocks noGrp="1"/>
          </p:cNvSpPr>
          <p:nvPr>
            <p:ph type="sldNum" sz="quarter" idx="12"/>
          </p:nvPr>
        </p:nvSpPr>
        <p:spPr>
          <a:xfrm>
            <a:off x="683939" y="6310312"/>
            <a:ext cx="495300" cy="365125"/>
          </a:xfrm>
        </p:spPr>
        <p:txBody>
          <a:bodyPr lIns="0"/>
          <a:lstStyle>
            <a:lvl1pPr algn="l">
              <a:defRPr sz="900">
                <a:solidFill>
                  <a:schemeClr val="accent6">
                    <a:lumMod val="50000"/>
                  </a:schemeClr>
                </a:solidFill>
              </a:defRPr>
            </a:lvl1pPr>
          </a:lstStyle>
          <a:p>
            <a:fld id="{513DABA8-24B6-4A87-9CDE-D9BD6428BB24}" type="slidenum">
              <a:rPr lang="en-SG" smtClean="0"/>
              <a:pPr/>
              <a:t>‹#›</a:t>
            </a:fld>
            <a:endParaRPr lang="en-SG"/>
          </a:p>
        </p:txBody>
      </p:sp>
      <p:pic>
        <p:nvPicPr>
          <p:cNvPr id="10" name="Graphic 9">
            <a:extLst>
              <a:ext uri="{FF2B5EF4-FFF2-40B4-BE49-F238E27FC236}">
                <a16:creationId xmlns:a16="http://schemas.microsoft.com/office/drawing/2014/main" id="{24A78573-9FCC-4516-0302-D279EBAFCE2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45054" y="6308763"/>
            <a:ext cx="1451621" cy="316379"/>
          </a:xfrm>
          <a:prstGeom prst="rect">
            <a:avLst/>
          </a:prstGeom>
        </p:spPr>
      </p:pic>
    </p:spTree>
    <p:extLst>
      <p:ext uri="{BB962C8B-B14F-4D97-AF65-F5344CB8AC3E}">
        <p14:creationId xmlns:p14="http://schemas.microsoft.com/office/powerpoint/2010/main" val="4084234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8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59EB-C277-880F-E081-6AFD8B132C0D}"/>
              </a:ext>
            </a:extLst>
          </p:cNvPr>
          <p:cNvSpPr>
            <a:spLocks noGrp="1"/>
          </p:cNvSpPr>
          <p:nvPr>
            <p:ph type="title" hasCustomPrompt="1"/>
          </p:nvPr>
        </p:nvSpPr>
        <p:spPr>
          <a:xfrm>
            <a:off x="695325" y="457200"/>
            <a:ext cx="3932237" cy="1600200"/>
          </a:xfrm>
        </p:spPr>
        <p:txBody>
          <a:bodyPr anchor="b"/>
          <a:lstStyle>
            <a:lvl1pPr>
              <a:defRPr sz="3200" b="0">
                <a:solidFill>
                  <a:schemeClr val="accent1"/>
                </a:solidFill>
                <a:latin typeface="Josefin Sans Light" panose="00000400000000000000" pitchFamily="2" charset="0"/>
              </a:defRPr>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1ADB1FFE-9AE4-7B8A-C4A2-0B6C27BEFA0C}"/>
              </a:ext>
            </a:extLst>
          </p:cNvPr>
          <p:cNvSpPr>
            <a:spLocks noGrp="1"/>
          </p:cNvSpPr>
          <p:nvPr>
            <p:ph type="pic" idx="1"/>
          </p:nvPr>
        </p:nvSpPr>
        <p:spPr>
          <a:xfrm>
            <a:off x="5183187" y="987425"/>
            <a:ext cx="631348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1D9F634F-9AD5-1504-5BDB-24C9AE556677}"/>
              </a:ext>
            </a:extLst>
          </p:cNvPr>
          <p:cNvSpPr>
            <a:spLocks noGrp="1"/>
          </p:cNvSpPr>
          <p:nvPr>
            <p:ph type="body" sz="half" idx="2"/>
          </p:nvPr>
        </p:nvSpPr>
        <p:spPr>
          <a:xfrm>
            <a:off x="695325" y="2057400"/>
            <a:ext cx="3932237" cy="3811588"/>
          </a:xfrm>
        </p:spPr>
        <p:txBody>
          <a:bodyPr/>
          <a:lstStyle>
            <a:lvl1pPr marL="0" indent="0">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36F80F88-8C0D-9529-EB67-AE7FD2B98F97}"/>
              </a:ext>
            </a:extLst>
          </p:cNvPr>
          <p:cNvSpPr/>
          <p:nvPr userDrawn="1"/>
        </p:nvSpPr>
        <p:spPr>
          <a:xfrm>
            <a:off x="0" y="6176962"/>
            <a:ext cx="12192000" cy="681037"/>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 name="Graphic 5">
            <a:extLst>
              <a:ext uri="{FF2B5EF4-FFF2-40B4-BE49-F238E27FC236}">
                <a16:creationId xmlns:a16="http://schemas.microsoft.com/office/drawing/2014/main" id="{EF86052F-6B1C-4137-4915-E1B15BD2DF5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4508" y="6334474"/>
            <a:ext cx="1453553" cy="316800"/>
          </a:xfrm>
          <a:prstGeom prst="rect">
            <a:avLst/>
          </a:prstGeom>
        </p:spPr>
      </p:pic>
      <p:sp>
        <p:nvSpPr>
          <p:cNvPr id="7" name="Footer Placeholder 4">
            <a:extLst>
              <a:ext uri="{FF2B5EF4-FFF2-40B4-BE49-F238E27FC236}">
                <a16:creationId xmlns:a16="http://schemas.microsoft.com/office/drawing/2014/main" id="{371FE800-0EEC-B301-5A54-D3A2A27AEEFE}"/>
              </a:ext>
            </a:extLst>
          </p:cNvPr>
          <p:cNvSpPr>
            <a:spLocks noGrp="1"/>
          </p:cNvSpPr>
          <p:nvPr>
            <p:ph type="ftr" sz="quarter" idx="11"/>
          </p:nvPr>
        </p:nvSpPr>
        <p:spPr>
          <a:xfrm>
            <a:off x="1179239" y="6310312"/>
            <a:ext cx="4114800" cy="365125"/>
          </a:xfrm>
        </p:spPr>
        <p:txBody>
          <a:bodyPr/>
          <a:lstStyle>
            <a:lvl1pPr algn="l">
              <a:defRPr sz="900">
                <a:solidFill>
                  <a:schemeClr val="bg1"/>
                </a:solidFill>
              </a:defRPr>
            </a:lvl1pPr>
          </a:lstStyle>
          <a:p>
            <a:r>
              <a:rPr lang="en-SG"/>
              <a:t>GRADIANT CONFIDENTIAL</a:t>
            </a:r>
          </a:p>
        </p:txBody>
      </p:sp>
      <p:sp>
        <p:nvSpPr>
          <p:cNvPr id="11" name="Slide Number Placeholder 5">
            <a:extLst>
              <a:ext uri="{FF2B5EF4-FFF2-40B4-BE49-F238E27FC236}">
                <a16:creationId xmlns:a16="http://schemas.microsoft.com/office/drawing/2014/main" id="{3B231FDC-20A0-32B9-CE76-5DA4116EC8CF}"/>
              </a:ext>
            </a:extLst>
          </p:cNvPr>
          <p:cNvSpPr>
            <a:spLocks noGrp="1"/>
          </p:cNvSpPr>
          <p:nvPr>
            <p:ph type="sldNum" sz="quarter" idx="12"/>
          </p:nvPr>
        </p:nvSpPr>
        <p:spPr>
          <a:xfrm>
            <a:off x="683939" y="6310312"/>
            <a:ext cx="495300" cy="365125"/>
          </a:xfrm>
        </p:spPr>
        <p:txBody>
          <a:bodyPr lIns="0"/>
          <a:lstStyle>
            <a:lvl1pPr algn="l">
              <a:defRPr sz="900">
                <a:solidFill>
                  <a:schemeClr val="bg1"/>
                </a:solidFill>
              </a:defRPr>
            </a:lvl1pPr>
          </a:lstStyle>
          <a:p>
            <a:fld id="{513DABA8-24B6-4A87-9CDE-D9BD6428BB24}" type="slidenum">
              <a:rPr lang="en-SG" smtClean="0"/>
              <a:pPr/>
              <a:t>‹#›</a:t>
            </a:fld>
            <a:endParaRPr lang="en-SG"/>
          </a:p>
        </p:txBody>
      </p:sp>
    </p:spTree>
    <p:extLst>
      <p:ext uri="{BB962C8B-B14F-4D97-AF65-F5344CB8AC3E}">
        <p14:creationId xmlns:p14="http://schemas.microsoft.com/office/powerpoint/2010/main" val="26706764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0E261-D537-A3A8-6461-77847D876DD8}"/>
              </a:ext>
            </a:extLst>
          </p:cNvPr>
          <p:cNvSpPr>
            <a:spLocks noGrp="1"/>
          </p:cNvSpPr>
          <p:nvPr>
            <p:ph type="title" hasCustomPrompt="1"/>
          </p:nvPr>
        </p:nvSpPr>
        <p:spPr/>
        <p:txBody>
          <a:bodyPr/>
          <a:lstStyle>
            <a:lvl1pPr>
              <a:defRPr b="0">
                <a:solidFill>
                  <a:schemeClr val="accent1"/>
                </a:solidFill>
                <a:latin typeface="Josefin Sans Light" panose="00000400000000000000" pitchFamily="2" charset="0"/>
              </a:defRPr>
            </a:lvl1p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BE601D3-50EF-C632-F0A1-2DB38C1ABEED}"/>
              </a:ext>
            </a:extLst>
          </p:cNvPr>
          <p:cNvSpPr>
            <a:spLocks noGrp="1"/>
          </p:cNvSpPr>
          <p:nvPr>
            <p:ph type="body" orient="vert" idx="1"/>
          </p:nvPr>
        </p:nvSpPr>
        <p:spPr/>
        <p:txBody>
          <a:bodyPr vert="eaVert"/>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Footer Placeholder 4">
            <a:extLst>
              <a:ext uri="{FF2B5EF4-FFF2-40B4-BE49-F238E27FC236}">
                <a16:creationId xmlns:a16="http://schemas.microsoft.com/office/drawing/2014/main" id="{DCC8CBC1-AF50-9EAB-1200-63F22D8B40C3}"/>
              </a:ext>
            </a:extLst>
          </p:cNvPr>
          <p:cNvSpPr>
            <a:spLocks noGrp="1"/>
          </p:cNvSpPr>
          <p:nvPr>
            <p:ph type="ftr" sz="quarter" idx="11"/>
          </p:nvPr>
        </p:nvSpPr>
        <p:spPr>
          <a:xfrm>
            <a:off x="1179239" y="6310312"/>
            <a:ext cx="4114800" cy="365125"/>
          </a:xfrm>
        </p:spPr>
        <p:txBody>
          <a:bodyPr/>
          <a:lstStyle>
            <a:lvl1pPr algn="l">
              <a:defRPr sz="900">
                <a:solidFill>
                  <a:schemeClr val="accent6">
                    <a:lumMod val="50000"/>
                  </a:schemeClr>
                </a:solidFill>
              </a:defRPr>
            </a:lvl1pPr>
          </a:lstStyle>
          <a:p>
            <a:r>
              <a:rPr lang="en-SG"/>
              <a:t>GRADIANT CONFIDENTIAL</a:t>
            </a:r>
          </a:p>
        </p:txBody>
      </p:sp>
      <p:sp>
        <p:nvSpPr>
          <p:cNvPr id="8" name="Slide Number Placeholder 5">
            <a:extLst>
              <a:ext uri="{FF2B5EF4-FFF2-40B4-BE49-F238E27FC236}">
                <a16:creationId xmlns:a16="http://schemas.microsoft.com/office/drawing/2014/main" id="{87B903F7-23A5-3BA7-9AA9-097521542BE3}"/>
              </a:ext>
            </a:extLst>
          </p:cNvPr>
          <p:cNvSpPr>
            <a:spLocks noGrp="1"/>
          </p:cNvSpPr>
          <p:nvPr>
            <p:ph type="sldNum" sz="quarter" idx="12"/>
          </p:nvPr>
        </p:nvSpPr>
        <p:spPr>
          <a:xfrm>
            <a:off x="683939" y="6310312"/>
            <a:ext cx="495300" cy="365125"/>
          </a:xfrm>
        </p:spPr>
        <p:txBody>
          <a:bodyPr lIns="0"/>
          <a:lstStyle>
            <a:lvl1pPr algn="l">
              <a:defRPr sz="900">
                <a:solidFill>
                  <a:schemeClr val="accent6">
                    <a:lumMod val="50000"/>
                  </a:schemeClr>
                </a:solidFill>
              </a:defRPr>
            </a:lvl1pPr>
          </a:lstStyle>
          <a:p>
            <a:fld id="{513DABA8-24B6-4A87-9CDE-D9BD6428BB24}" type="slidenum">
              <a:rPr lang="en-SG" smtClean="0"/>
              <a:pPr/>
              <a:t>‹#›</a:t>
            </a:fld>
            <a:endParaRPr lang="en-SG"/>
          </a:p>
        </p:txBody>
      </p:sp>
    </p:spTree>
    <p:extLst>
      <p:ext uri="{BB962C8B-B14F-4D97-AF65-F5344CB8AC3E}">
        <p14:creationId xmlns:p14="http://schemas.microsoft.com/office/powerpoint/2010/main" val="19426831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10">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3123F6-244D-5CC2-C14C-5B02817069DC}"/>
              </a:ext>
            </a:extLst>
          </p:cNvPr>
          <p:cNvSpPr>
            <a:spLocks noGrp="1"/>
          </p:cNvSpPr>
          <p:nvPr>
            <p:ph type="title" orient="vert" hasCustomPrompt="1"/>
          </p:nvPr>
        </p:nvSpPr>
        <p:spPr>
          <a:xfrm>
            <a:off x="8724900" y="365125"/>
            <a:ext cx="2628900" cy="5811838"/>
          </a:xfrm>
        </p:spPr>
        <p:txBody>
          <a:bodyPr vert="eaVert"/>
          <a:lstStyle>
            <a:lvl1pPr>
              <a:defRPr b="0">
                <a:solidFill>
                  <a:schemeClr val="accent1"/>
                </a:solidFill>
                <a:latin typeface="Josefin Sans Light" panose="00000400000000000000" pitchFamily="2" charset="0"/>
              </a:defRPr>
            </a:lvl1p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1E6B074-1C6E-5164-64BC-5A70016CA5D1}"/>
              </a:ext>
            </a:extLst>
          </p:cNvPr>
          <p:cNvSpPr>
            <a:spLocks noGrp="1"/>
          </p:cNvSpPr>
          <p:nvPr>
            <p:ph type="body" orient="vert" idx="1"/>
          </p:nvPr>
        </p:nvSpPr>
        <p:spPr>
          <a:xfrm>
            <a:off x="695325" y="365125"/>
            <a:ext cx="7877175" cy="5811838"/>
          </a:xfrm>
        </p:spPr>
        <p:txBody>
          <a:bodyPr vert="eaVert"/>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Footer Placeholder 4">
            <a:extLst>
              <a:ext uri="{FF2B5EF4-FFF2-40B4-BE49-F238E27FC236}">
                <a16:creationId xmlns:a16="http://schemas.microsoft.com/office/drawing/2014/main" id="{63E5B907-2887-944B-576E-59CC37AA6308}"/>
              </a:ext>
            </a:extLst>
          </p:cNvPr>
          <p:cNvSpPr>
            <a:spLocks noGrp="1"/>
          </p:cNvSpPr>
          <p:nvPr>
            <p:ph type="ftr" sz="quarter" idx="11"/>
          </p:nvPr>
        </p:nvSpPr>
        <p:spPr>
          <a:xfrm>
            <a:off x="1179239" y="6310312"/>
            <a:ext cx="4114800" cy="365125"/>
          </a:xfrm>
        </p:spPr>
        <p:txBody>
          <a:bodyPr/>
          <a:lstStyle>
            <a:lvl1pPr algn="l">
              <a:defRPr sz="900">
                <a:solidFill>
                  <a:schemeClr val="accent6">
                    <a:lumMod val="50000"/>
                  </a:schemeClr>
                </a:solidFill>
              </a:defRPr>
            </a:lvl1pPr>
          </a:lstStyle>
          <a:p>
            <a:r>
              <a:rPr lang="en-SG"/>
              <a:t>GRADIANT CONFIDENTIAL</a:t>
            </a:r>
          </a:p>
        </p:txBody>
      </p:sp>
      <p:sp>
        <p:nvSpPr>
          <p:cNvPr id="8" name="Slide Number Placeholder 5">
            <a:extLst>
              <a:ext uri="{FF2B5EF4-FFF2-40B4-BE49-F238E27FC236}">
                <a16:creationId xmlns:a16="http://schemas.microsoft.com/office/drawing/2014/main" id="{358E2B99-BEBC-CD88-0334-608D82BDC414}"/>
              </a:ext>
            </a:extLst>
          </p:cNvPr>
          <p:cNvSpPr>
            <a:spLocks noGrp="1"/>
          </p:cNvSpPr>
          <p:nvPr>
            <p:ph type="sldNum" sz="quarter" idx="12"/>
          </p:nvPr>
        </p:nvSpPr>
        <p:spPr>
          <a:xfrm>
            <a:off x="683939" y="6310312"/>
            <a:ext cx="495300" cy="365125"/>
          </a:xfrm>
        </p:spPr>
        <p:txBody>
          <a:bodyPr lIns="0"/>
          <a:lstStyle>
            <a:lvl1pPr algn="l">
              <a:defRPr sz="900">
                <a:solidFill>
                  <a:schemeClr val="accent6">
                    <a:lumMod val="50000"/>
                  </a:schemeClr>
                </a:solidFill>
              </a:defRPr>
            </a:lvl1pPr>
          </a:lstStyle>
          <a:p>
            <a:fld id="{513DABA8-24B6-4A87-9CDE-D9BD6428BB24}" type="slidenum">
              <a:rPr lang="en-SG" smtClean="0"/>
              <a:pPr/>
              <a:t>‹#›</a:t>
            </a:fld>
            <a:endParaRPr lang="en-SG"/>
          </a:p>
        </p:txBody>
      </p:sp>
    </p:spTree>
    <p:extLst>
      <p:ext uri="{BB962C8B-B14F-4D97-AF65-F5344CB8AC3E}">
        <p14:creationId xmlns:p14="http://schemas.microsoft.com/office/powerpoint/2010/main" val="242240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21B6-8BCC-7355-6F0B-31F7C41D8F50}"/>
              </a:ext>
            </a:extLst>
          </p:cNvPr>
          <p:cNvSpPr>
            <a:spLocks noGrp="1"/>
          </p:cNvSpPr>
          <p:nvPr>
            <p:ph type="title" hasCustomPrompt="1"/>
          </p:nvPr>
        </p:nvSpPr>
        <p:spPr>
          <a:xfrm>
            <a:off x="695326" y="365125"/>
            <a:ext cx="10801349" cy="615603"/>
          </a:xfrm>
        </p:spPr>
        <p:txBody>
          <a:bodyPr lIns="0">
            <a:normAutofit/>
          </a:bodyPr>
          <a:lstStyle>
            <a:lvl1pPr>
              <a:defRPr sz="3200" b="0">
                <a:solidFill>
                  <a:schemeClr val="accent1"/>
                </a:solidFill>
                <a:latin typeface="Josefin Sans Light" panose="00000400000000000000" pitchFamily="2" charset="0"/>
              </a:defRPr>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A5C73837-DBDD-2337-C3B6-AD534813B6BA}"/>
              </a:ext>
            </a:extLst>
          </p:cNvPr>
          <p:cNvSpPr>
            <a:spLocks noGrp="1"/>
          </p:cNvSpPr>
          <p:nvPr>
            <p:ph idx="1"/>
          </p:nvPr>
        </p:nvSpPr>
        <p:spPr>
          <a:xfrm>
            <a:off x="695326" y="1825625"/>
            <a:ext cx="10801350" cy="4351338"/>
          </a:xfrm>
        </p:spPr>
        <p:txBody>
          <a:bodyPr lIns="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Footer Placeholder 4">
            <a:extLst>
              <a:ext uri="{FF2B5EF4-FFF2-40B4-BE49-F238E27FC236}">
                <a16:creationId xmlns:a16="http://schemas.microsoft.com/office/drawing/2014/main" id="{0B435CEF-3F7D-BADF-008C-3EDDEC6F7419}"/>
              </a:ext>
            </a:extLst>
          </p:cNvPr>
          <p:cNvSpPr>
            <a:spLocks noGrp="1"/>
          </p:cNvSpPr>
          <p:nvPr>
            <p:ph type="ftr" sz="quarter" idx="11"/>
          </p:nvPr>
        </p:nvSpPr>
        <p:spPr>
          <a:xfrm>
            <a:off x="1179239" y="6310312"/>
            <a:ext cx="4114800" cy="365125"/>
          </a:xfrm>
        </p:spPr>
        <p:txBody>
          <a:bodyPr/>
          <a:lstStyle>
            <a:lvl1pPr algn="l">
              <a:defRPr sz="900">
                <a:solidFill>
                  <a:schemeClr val="accent6">
                    <a:lumMod val="50000"/>
                  </a:schemeClr>
                </a:solidFill>
              </a:defRPr>
            </a:lvl1pPr>
          </a:lstStyle>
          <a:p>
            <a:r>
              <a:rPr lang="en-SG"/>
              <a:t>GRADIANT CONFIDENTIAL</a:t>
            </a:r>
          </a:p>
        </p:txBody>
      </p:sp>
      <p:sp>
        <p:nvSpPr>
          <p:cNvPr id="6" name="Slide Number Placeholder 5">
            <a:extLst>
              <a:ext uri="{FF2B5EF4-FFF2-40B4-BE49-F238E27FC236}">
                <a16:creationId xmlns:a16="http://schemas.microsoft.com/office/drawing/2014/main" id="{C053EA77-AE18-70EE-903C-50D1018CADA9}"/>
              </a:ext>
            </a:extLst>
          </p:cNvPr>
          <p:cNvSpPr>
            <a:spLocks noGrp="1"/>
          </p:cNvSpPr>
          <p:nvPr>
            <p:ph type="sldNum" sz="quarter" idx="12"/>
          </p:nvPr>
        </p:nvSpPr>
        <p:spPr>
          <a:xfrm>
            <a:off x="683939" y="6310312"/>
            <a:ext cx="495300" cy="365125"/>
          </a:xfrm>
        </p:spPr>
        <p:txBody>
          <a:bodyPr lIns="0"/>
          <a:lstStyle>
            <a:lvl1pPr algn="l">
              <a:defRPr sz="900">
                <a:solidFill>
                  <a:schemeClr val="accent6">
                    <a:lumMod val="50000"/>
                  </a:schemeClr>
                </a:solidFill>
              </a:defRPr>
            </a:lvl1pPr>
          </a:lstStyle>
          <a:p>
            <a:fld id="{513DABA8-24B6-4A87-9CDE-D9BD6428BB24}" type="slidenum">
              <a:rPr lang="en-SG" smtClean="0"/>
              <a:pPr/>
              <a:t>‹#›</a:t>
            </a:fld>
            <a:endParaRPr lang="en-SG"/>
          </a:p>
        </p:txBody>
      </p:sp>
      <p:pic>
        <p:nvPicPr>
          <p:cNvPr id="7" name="Graphic 6">
            <a:extLst>
              <a:ext uri="{FF2B5EF4-FFF2-40B4-BE49-F238E27FC236}">
                <a16:creationId xmlns:a16="http://schemas.microsoft.com/office/drawing/2014/main" id="{FDC459D5-E572-C7D8-6814-C848B92064A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45054" y="6308763"/>
            <a:ext cx="1451621" cy="316379"/>
          </a:xfrm>
          <a:prstGeom prst="rect">
            <a:avLst/>
          </a:prstGeom>
        </p:spPr>
      </p:pic>
    </p:spTree>
    <p:extLst>
      <p:ext uri="{BB962C8B-B14F-4D97-AF65-F5344CB8AC3E}">
        <p14:creationId xmlns:p14="http://schemas.microsoft.com/office/powerpoint/2010/main" val="1244577563"/>
      </p:ext>
    </p:extLst>
  </p:cSld>
  <p:clrMapOvr>
    <a:masterClrMapping/>
  </p:clrMapOvr>
  <p:extLst>
    <p:ext uri="{DCECCB84-F9BA-43D5-87BE-67443E8EF086}">
      <p15:sldGuideLst xmlns:p15="http://schemas.microsoft.com/office/powerpoint/2012/main">
        <p15:guide id="1" orient="horz" pos="48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3" name="Picture 2" descr="A close up of a solar panel&#10;&#10;Description automatically generated with low confidence">
            <a:extLst>
              <a:ext uri="{FF2B5EF4-FFF2-40B4-BE49-F238E27FC236}">
                <a16:creationId xmlns:a16="http://schemas.microsoft.com/office/drawing/2014/main" id="{B1F0C3B4-A7E2-4DCC-3F6A-B6E2430109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8497" y="-67490"/>
            <a:ext cx="12338554" cy="6931277"/>
          </a:xfrm>
          <a:prstGeom prst="rect">
            <a:avLst/>
          </a:prstGeom>
        </p:spPr>
      </p:pic>
      <p:pic>
        <p:nvPicPr>
          <p:cNvPr id="4" name="Graphic 3">
            <a:extLst>
              <a:ext uri="{FF2B5EF4-FFF2-40B4-BE49-F238E27FC236}">
                <a16:creationId xmlns:a16="http://schemas.microsoft.com/office/drawing/2014/main" id="{C97BBB38-2314-2AD1-B201-EE9FDD126498}"/>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77168" y="1330827"/>
            <a:ext cx="5237665" cy="3541188"/>
          </a:xfrm>
          <a:prstGeom prst="rect">
            <a:avLst/>
          </a:prstGeom>
        </p:spPr>
      </p:pic>
      <p:sp>
        <p:nvSpPr>
          <p:cNvPr id="5" name="Rectangle 4">
            <a:extLst>
              <a:ext uri="{FF2B5EF4-FFF2-40B4-BE49-F238E27FC236}">
                <a16:creationId xmlns:a16="http://schemas.microsoft.com/office/drawing/2014/main" id="{6E976AF6-C7B6-A460-DE8C-7D341F964777}"/>
              </a:ext>
            </a:extLst>
          </p:cNvPr>
          <p:cNvSpPr/>
          <p:nvPr userDrawn="1"/>
        </p:nvSpPr>
        <p:spPr>
          <a:xfrm>
            <a:off x="-138497" y="-67490"/>
            <a:ext cx="12330497" cy="6925490"/>
          </a:xfrm>
          <a:prstGeom prst="rect">
            <a:avLst/>
          </a:prstGeom>
          <a:solidFill>
            <a:schemeClr val="bg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84160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20AF7ED0-24BF-24C5-0082-07028C74106F}"/>
              </a:ext>
            </a:extLst>
          </p:cNvPr>
          <p:cNvSpPr/>
          <p:nvPr userDrawn="1"/>
        </p:nvSpPr>
        <p:spPr>
          <a:xfrm rot="10800000">
            <a:off x="6312024" y="3918012"/>
            <a:ext cx="5879976" cy="2939988"/>
          </a:xfrm>
          <a:custGeom>
            <a:avLst/>
            <a:gdLst>
              <a:gd name="connsiteX0" fmla="*/ 0 w 2664296"/>
              <a:gd name="connsiteY0" fmla="*/ 0 h 1332148"/>
              <a:gd name="connsiteX1" fmla="*/ 2664296 w 2664296"/>
              <a:gd name="connsiteY1" fmla="*/ 0 h 1332148"/>
              <a:gd name="connsiteX2" fmla="*/ 1332148 w 2664296"/>
              <a:gd name="connsiteY2" fmla="*/ 1332148 h 1332148"/>
              <a:gd name="connsiteX3" fmla="*/ 0 w 2664296"/>
              <a:gd name="connsiteY3" fmla="*/ 0 h 1332148"/>
            </a:gdLst>
            <a:ahLst/>
            <a:cxnLst>
              <a:cxn ang="0">
                <a:pos x="connsiteX0" y="connsiteY0"/>
              </a:cxn>
              <a:cxn ang="0">
                <a:pos x="connsiteX1" y="connsiteY1"/>
              </a:cxn>
              <a:cxn ang="0">
                <a:pos x="connsiteX2" y="connsiteY2"/>
              </a:cxn>
              <a:cxn ang="0">
                <a:pos x="connsiteX3" y="connsiteY3"/>
              </a:cxn>
            </a:cxnLst>
            <a:rect l="l" t="t" r="r" b="b"/>
            <a:pathLst>
              <a:path w="2664296" h="1332148">
                <a:moveTo>
                  <a:pt x="0" y="0"/>
                </a:moveTo>
                <a:lnTo>
                  <a:pt x="2664296" y="0"/>
                </a:lnTo>
                <a:cubicBezTo>
                  <a:pt x="2664296" y="735725"/>
                  <a:pt x="2067873" y="1332148"/>
                  <a:pt x="1332148" y="1332148"/>
                </a:cubicBezTo>
                <a:cubicBezTo>
                  <a:pt x="596423" y="1332148"/>
                  <a:pt x="0" y="735725"/>
                  <a:pt x="0" y="0"/>
                </a:cubicBezTo>
                <a:close/>
              </a:path>
            </a:pathLst>
          </a:custGeom>
          <a:gradFill flip="none" rotWithShape="1">
            <a:gsLst>
              <a:gs pos="0">
                <a:schemeClr val="accent2">
                  <a:alpha val="53000"/>
                </a:schemeClr>
              </a:gs>
              <a:gs pos="62000">
                <a:schemeClr val="accent1"/>
              </a:gs>
              <a:gs pos="99000">
                <a:schemeClr val="tx2"/>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9" name="Freeform: Shape 8">
            <a:extLst>
              <a:ext uri="{FF2B5EF4-FFF2-40B4-BE49-F238E27FC236}">
                <a16:creationId xmlns:a16="http://schemas.microsoft.com/office/drawing/2014/main" id="{2A1E7953-DC18-098F-22F7-B64378D66399}"/>
              </a:ext>
            </a:extLst>
          </p:cNvPr>
          <p:cNvSpPr/>
          <p:nvPr userDrawn="1"/>
        </p:nvSpPr>
        <p:spPr>
          <a:xfrm rot="5400000">
            <a:off x="7086453" y="1701849"/>
            <a:ext cx="6807396" cy="3403698"/>
          </a:xfrm>
          <a:custGeom>
            <a:avLst/>
            <a:gdLst>
              <a:gd name="connsiteX0" fmla="*/ 0 w 2664296"/>
              <a:gd name="connsiteY0" fmla="*/ 0 h 1332148"/>
              <a:gd name="connsiteX1" fmla="*/ 2664296 w 2664296"/>
              <a:gd name="connsiteY1" fmla="*/ 0 h 1332148"/>
              <a:gd name="connsiteX2" fmla="*/ 1332148 w 2664296"/>
              <a:gd name="connsiteY2" fmla="*/ 1332148 h 1332148"/>
              <a:gd name="connsiteX3" fmla="*/ 0 w 2664296"/>
              <a:gd name="connsiteY3" fmla="*/ 0 h 1332148"/>
            </a:gdLst>
            <a:ahLst/>
            <a:cxnLst>
              <a:cxn ang="0">
                <a:pos x="connsiteX0" y="connsiteY0"/>
              </a:cxn>
              <a:cxn ang="0">
                <a:pos x="connsiteX1" y="connsiteY1"/>
              </a:cxn>
              <a:cxn ang="0">
                <a:pos x="connsiteX2" y="connsiteY2"/>
              </a:cxn>
              <a:cxn ang="0">
                <a:pos x="connsiteX3" y="connsiteY3"/>
              </a:cxn>
            </a:cxnLst>
            <a:rect l="l" t="t" r="r" b="b"/>
            <a:pathLst>
              <a:path w="2664296" h="1332148">
                <a:moveTo>
                  <a:pt x="0" y="0"/>
                </a:moveTo>
                <a:lnTo>
                  <a:pt x="2664296" y="0"/>
                </a:lnTo>
                <a:cubicBezTo>
                  <a:pt x="2664296" y="735725"/>
                  <a:pt x="2067873" y="1332148"/>
                  <a:pt x="1332148" y="1332148"/>
                </a:cubicBezTo>
                <a:cubicBezTo>
                  <a:pt x="596423" y="1332148"/>
                  <a:pt x="0" y="735725"/>
                  <a:pt x="0" y="0"/>
                </a:cubicBezTo>
                <a:close/>
              </a:path>
            </a:pathLst>
          </a:custGeom>
          <a:gradFill flip="none" rotWithShape="1">
            <a:gsLst>
              <a:gs pos="84000">
                <a:schemeClr val="tx2"/>
              </a:gs>
              <a:gs pos="27000">
                <a:schemeClr val="accent2"/>
              </a:gs>
              <a:gs pos="65000">
                <a:schemeClr val="accent1"/>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10" name="Freeform: Shape 9">
            <a:extLst>
              <a:ext uri="{FF2B5EF4-FFF2-40B4-BE49-F238E27FC236}">
                <a16:creationId xmlns:a16="http://schemas.microsoft.com/office/drawing/2014/main" id="{F0554CBC-6DDD-8386-FF83-CF62518B0A8B}"/>
              </a:ext>
            </a:extLst>
          </p:cNvPr>
          <p:cNvSpPr/>
          <p:nvPr userDrawn="1"/>
        </p:nvSpPr>
        <p:spPr>
          <a:xfrm>
            <a:off x="7847856" y="0"/>
            <a:ext cx="1656184" cy="1245152"/>
          </a:xfrm>
          <a:custGeom>
            <a:avLst/>
            <a:gdLst>
              <a:gd name="connsiteX0" fmla="*/ 116493 w 1656184"/>
              <a:gd name="connsiteY0" fmla="*/ 0 h 1245152"/>
              <a:gd name="connsiteX1" fmla="*/ 1539691 w 1656184"/>
              <a:gd name="connsiteY1" fmla="*/ 0 h 1245152"/>
              <a:gd name="connsiteX2" fmla="*/ 1591108 w 1656184"/>
              <a:gd name="connsiteY2" fmla="*/ 94729 h 1245152"/>
              <a:gd name="connsiteX3" fmla="*/ 1656184 w 1656184"/>
              <a:gd name="connsiteY3" fmla="*/ 417060 h 1245152"/>
              <a:gd name="connsiteX4" fmla="*/ 828092 w 1656184"/>
              <a:gd name="connsiteY4" fmla="*/ 1245152 h 1245152"/>
              <a:gd name="connsiteX5" fmla="*/ 0 w 1656184"/>
              <a:gd name="connsiteY5" fmla="*/ 417060 h 1245152"/>
              <a:gd name="connsiteX6" fmla="*/ 65076 w 1656184"/>
              <a:gd name="connsiteY6" fmla="*/ 94729 h 1245152"/>
              <a:gd name="connsiteX7" fmla="*/ 116493 w 1656184"/>
              <a:gd name="connsiteY7" fmla="*/ 0 h 124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184" h="1245152">
                <a:moveTo>
                  <a:pt x="116493" y="0"/>
                </a:moveTo>
                <a:lnTo>
                  <a:pt x="1539691" y="0"/>
                </a:lnTo>
                <a:lnTo>
                  <a:pt x="1591108" y="94729"/>
                </a:lnTo>
                <a:cubicBezTo>
                  <a:pt x="1633012" y="193801"/>
                  <a:pt x="1656184" y="302724"/>
                  <a:pt x="1656184" y="417060"/>
                </a:cubicBezTo>
                <a:cubicBezTo>
                  <a:pt x="1656184" y="874403"/>
                  <a:pt x="1285435" y="1245152"/>
                  <a:pt x="828092" y="1245152"/>
                </a:cubicBezTo>
                <a:cubicBezTo>
                  <a:pt x="370749" y="1245152"/>
                  <a:pt x="0" y="874403"/>
                  <a:pt x="0" y="417060"/>
                </a:cubicBezTo>
                <a:cubicBezTo>
                  <a:pt x="0" y="302724"/>
                  <a:pt x="23172" y="193801"/>
                  <a:pt x="65076" y="94729"/>
                </a:cubicBezTo>
                <a:lnTo>
                  <a:pt x="116493" y="0"/>
                </a:lnTo>
                <a:close/>
              </a:path>
            </a:pathLst>
          </a:custGeom>
          <a:gradFill>
            <a:gsLst>
              <a:gs pos="0">
                <a:schemeClr val="accent2"/>
              </a:gs>
              <a:gs pos="62000">
                <a:schemeClr val="accent1"/>
              </a:gs>
              <a:gs pos="99000">
                <a:schemeClr val="tx2"/>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2" name="Title 1">
            <a:extLst>
              <a:ext uri="{FF2B5EF4-FFF2-40B4-BE49-F238E27FC236}">
                <a16:creationId xmlns:a16="http://schemas.microsoft.com/office/drawing/2014/main" id="{0C53A09D-068E-C59F-621A-80A2AEC52CB4}"/>
              </a:ext>
            </a:extLst>
          </p:cNvPr>
          <p:cNvSpPr>
            <a:spLocks noGrp="1"/>
          </p:cNvSpPr>
          <p:nvPr>
            <p:ph type="ctrTitle" hasCustomPrompt="1"/>
          </p:nvPr>
        </p:nvSpPr>
        <p:spPr>
          <a:xfrm>
            <a:off x="838200" y="1122363"/>
            <a:ext cx="9829800" cy="2387600"/>
          </a:xfrm>
        </p:spPr>
        <p:txBody>
          <a:bodyPr anchor="b"/>
          <a:lstStyle>
            <a:lvl1pPr algn="l">
              <a:defRPr sz="6000"/>
            </a:lvl1pPr>
          </a:lstStyle>
          <a:p>
            <a:r>
              <a:rPr lang="en-US" dirty="0"/>
              <a:t>CLICK TO EDIT MASTER TITLE STYLE</a:t>
            </a:r>
            <a:endParaRPr lang="en-SG" dirty="0"/>
          </a:p>
        </p:txBody>
      </p:sp>
      <p:sp>
        <p:nvSpPr>
          <p:cNvPr id="3" name="Subtitle 2">
            <a:extLst>
              <a:ext uri="{FF2B5EF4-FFF2-40B4-BE49-F238E27FC236}">
                <a16:creationId xmlns:a16="http://schemas.microsoft.com/office/drawing/2014/main" id="{E024F78C-FC5D-2218-7168-244C9F1A9AD4}"/>
              </a:ext>
            </a:extLst>
          </p:cNvPr>
          <p:cNvSpPr>
            <a:spLocks noGrp="1"/>
          </p:cNvSpPr>
          <p:nvPr>
            <p:ph type="subTitle" idx="1"/>
          </p:nvPr>
        </p:nvSpPr>
        <p:spPr>
          <a:xfrm>
            <a:off x="933254" y="3602038"/>
            <a:ext cx="9734746" cy="135646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dirty="0"/>
          </a:p>
        </p:txBody>
      </p:sp>
      <p:pic>
        <p:nvPicPr>
          <p:cNvPr id="7" name="Graphic 6">
            <a:extLst>
              <a:ext uri="{FF2B5EF4-FFF2-40B4-BE49-F238E27FC236}">
                <a16:creationId xmlns:a16="http://schemas.microsoft.com/office/drawing/2014/main" id="{71B9FCB3-F659-C1BE-E65D-4667818DBF1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0263" y="443734"/>
            <a:ext cx="2428387" cy="529264"/>
          </a:xfrm>
          <a:prstGeom prst="rect">
            <a:avLst/>
          </a:prstGeom>
        </p:spPr>
      </p:pic>
      <p:sp>
        <p:nvSpPr>
          <p:cNvPr id="16" name="Text Placeholder 15">
            <a:extLst>
              <a:ext uri="{FF2B5EF4-FFF2-40B4-BE49-F238E27FC236}">
                <a16:creationId xmlns:a16="http://schemas.microsoft.com/office/drawing/2014/main" id="{34B8D627-091A-8BC5-F23C-08B3ED91C0C2}"/>
              </a:ext>
            </a:extLst>
          </p:cNvPr>
          <p:cNvSpPr>
            <a:spLocks noGrp="1"/>
          </p:cNvSpPr>
          <p:nvPr>
            <p:ph type="body" sz="quarter" idx="13" hasCustomPrompt="1"/>
          </p:nvPr>
        </p:nvSpPr>
        <p:spPr>
          <a:xfrm>
            <a:off x="933450" y="5086350"/>
            <a:ext cx="5162550" cy="452495"/>
          </a:xfrm>
        </p:spPr>
        <p:txBody>
          <a:bodyPr>
            <a:normAutofit/>
          </a:bodyPr>
          <a:lstStyle>
            <a:lvl1pPr marL="0" indent="0">
              <a:buNone/>
              <a:defRPr sz="1800"/>
            </a:lvl1pPr>
          </a:lstStyle>
          <a:p>
            <a:pPr lvl="0"/>
            <a:r>
              <a:rPr lang="en-US" dirty="0"/>
              <a:t>Presenter Name</a:t>
            </a:r>
            <a:endParaRPr lang="en-SG" dirty="0"/>
          </a:p>
        </p:txBody>
      </p:sp>
      <p:sp>
        <p:nvSpPr>
          <p:cNvPr id="17" name="Text Placeholder 15">
            <a:extLst>
              <a:ext uri="{FF2B5EF4-FFF2-40B4-BE49-F238E27FC236}">
                <a16:creationId xmlns:a16="http://schemas.microsoft.com/office/drawing/2014/main" id="{015B718C-6C7A-5BDA-7C49-4E1C46F1FE49}"/>
              </a:ext>
            </a:extLst>
          </p:cNvPr>
          <p:cNvSpPr>
            <a:spLocks noGrp="1"/>
          </p:cNvSpPr>
          <p:nvPr>
            <p:ph type="body" sz="quarter" idx="14" hasCustomPrompt="1"/>
          </p:nvPr>
        </p:nvSpPr>
        <p:spPr>
          <a:xfrm>
            <a:off x="933254" y="5538845"/>
            <a:ext cx="5162550" cy="452495"/>
          </a:xfrm>
        </p:spPr>
        <p:txBody>
          <a:bodyPr>
            <a:normAutofit/>
          </a:bodyPr>
          <a:lstStyle>
            <a:lvl1pPr marL="0" indent="0">
              <a:buNone/>
              <a:defRPr sz="1800"/>
            </a:lvl1pPr>
          </a:lstStyle>
          <a:p>
            <a:pPr lvl="0"/>
            <a:r>
              <a:rPr lang="en-US" dirty="0"/>
              <a:t>Date</a:t>
            </a:r>
            <a:endParaRPr lang="en-SG" dirty="0"/>
          </a:p>
        </p:txBody>
      </p:sp>
      <p:sp>
        <p:nvSpPr>
          <p:cNvPr id="4" name="Text Placeholder 15">
            <a:extLst>
              <a:ext uri="{FF2B5EF4-FFF2-40B4-BE49-F238E27FC236}">
                <a16:creationId xmlns:a16="http://schemas.microsoft.com/office/drawing/2014/main" id="{F5F75D1F-25A2-FF24-305C-C3D5728F7090}"/>
              </a:ext>
            </a:extLst>
          </p:cNvPr>
          <p:cNvSpPr>
            <a:spLocks noGrp="1"/>
          </p:cNvSpPr>
          <p:nvPr>
            <p:ph type="body" sz="quarter" idx="15" hasCustomPrompt="1"/>
          </p:nvPr>
        </p:nvSpPr>
        <p:spPr>
          <a:xfrm>
            <a:off x="933254" y="5991340"/>
            <a:ext cx="5162550" cy="452495"/>
          </a:xfrm>
        </p:spPr>
        <p:txBody>
          <a:bodyPr>
            <a:normAutofit/>
          </a:bodyPr>
          <a:lstStyle>
            <a:lvl1pPr marL="0" indent="0">
              <a:buNone/>
              <a:defRPr sz="1800"/>
            </a:lvl1pPr>
          </a:lstStyle>
          <a:p>
            <a:pPr lvl="0"/>
            <a:r>
              <a:rPr lang="en-US" dirty="0"/>
              <a:t>Rev. X</a:t>
            </a:r>
            <a:endParaRPr lang="en-SG" dirty="0"/>
          </a:p>
        </p:txBody>
      </p:sp>
    </p:spTree>
    <p:extLst>
      <p:ext uri="{BB962C8B-B14F-4D97-AF65-F5344CB8AC3E}">
        <p14:creationId xmlns:p14="http://schemas.microsoft.com/office/powerpoint/2010/main" val="10738867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7755-59E2-2228-E961-9F907EE92E77}"/>
              </a:ext>
            </a:extLst>
          </p:cNvPr>
          <p:cNvSpPr>
            <a:spLocks noGrp="1"/>
          </p:cNvSpPr>
          <p:nvPr>
            <p:ph type="title" hasCustomPrompt="1"/>
          </p:nvPr>
        </p:nvSpPr>
        <p:spPr>
          <a:xfrm>
            <a:off x="838200" y="365125"/>
            <a:ext cx="10515600" cy="615603"/>
          </a:xfrm>
        </p:spPr>
        <p:txBody>
          <a:bodyPr/>
          <a:lstStyle/>
          <a:p>
            <a:r>
              <a:rPr lang="en-US" dirty="0"/>
              <a:t>CLICK TO EDIT MASTER TITLE STYLE</a:t>
            </a:r>
            <a:endParaRPr lang="en-SG" dirty="0"/>
          </a:p>
        </p:txBody>
      </p:sp>
      <p:sp>
        <p:nvSpPr>
          <p:cNvPr id="7" name="Rectangle 6">
            <a:extLst>
              <a:ext uri="{FF2B5EF4-FFF2-40B4-BE49-F238E27FC236}">
                <a16:creationId xmlns:a16="http://schemas.microsoft.com/office/drawing/2014/main" id="{0B01B748-51F7-A074-A6B2-31C842457FF4}"/>
              </a:ext>
            </a:extLst>
          </p:cNvPr>
          <p:cNvSpPr/>
          <p:nvPr userDrawn="1"/>
        </p:nvSpPr>
        <p:spPr>
          <a:xfrm>
            <a:off x="0" y="6242952"/>
            <a:ext cx="12192000" cy="612000"/>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Content Placeholder 2">
            <a:extLst>
              <a:ext uri="{FF2B5EF4-FFF2-40B4-BE49-F238E27FC236}">
                <a16:creationId xmlns:a16="http://schemas.microsoft.com/office/drawing/2014/main" id="{4D151931-0EE5-2424-AAB2-2314CCF42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dirty="0"/>
          </a:p>
        </p:txBody>
      </p:sp>
      <p:sp>
        <p:nvSpPr>
          <p:cNvPr id="5" name="Footer Placeholder 4">
            <a:extLst>
              <a:ext uri="{FF2B5EF4-FFF2-40B4-BE49-F238E27FC236}">
                <a16:creationId xmlns:a16="http://schemas.microsoft.com/office/drawing/2014/main" id="{37A4655C-323C-786C-33AE-1C04166E08F8}"/>
              </a:ext>
            </a:extLst>
          </p:cNvPr>
          <p:cNvSpPr>
            <a:spLocks noGrp="1"/>
          </p:cNvSpPr>
          <p:nvPr>
            <p:ph type="ftr" sz="quarter" idx="11"/>
          </p:nvPr>
        </p:nvSpPr>
        <p:spPr/>
        <p:txBody>
          <a:bodyPr/>
          <a:lstStyle/>
          <a:p>
            <a:r>
              <a:rPr lang="en-US" dirty="0"/>
              <a:t>GRADIANT CONFIDENTIAL</a:t>
            </a:r>
            <a:endParaRPr lang="en-SG" dirty="0"/>
          </a:p>
        </p:txBody>
      </p:sp>
      <p:sp>
        <p:nvSpPr>
          <p:cNvPr id="6" name="Slide Number Placeholder 5">
            <a:extLst>
              <a:ext uri="{FF2B5EF4-FFF2-40B4-BE49-F238E27FC236}">
                <a16:creationId xmlns:a16="http://schemas.microsoft.com/office/drawing/2014/main" id="{4E5AD8A7-9216-4DE7-B638-1FEBE0E88279}"/>
              </a:ext>
            </a:extLst>
          </p:cNvPr>
          <p:cNvSpPr>
            <a:spLocks noGrp="1"/>
          </p:cNvSpPr>
          <p:nvPr>
            <p:ph type="sldNum" sz="quarter" idx="12"/>
          </p:nvPr>
        </p:nvSpPr>
        <p:spPr/>
        <p:txBody>
          <a:bodyPr/>
          <a:lstStyle/>
          <a:p>
            <a:fld id="{D8C436D1-A9F0-4DFC-9B9E-05329500316D}" type="slidenum">
              <a:rPr lang="en-SG" smtClean="0"/>
              <a:t>‹#›</a:t>
            </a:fld>
            <a:endParaRPr lang="en-SG"/>
          </a:p>
        </p:txBody>
      </p:sp>
      <p:pic>
        <p:nvPicPr>
          <p:cNvPr id="8" name="Graphic 7">
            <a:extLst>
              <a:ext uri="{FF2B5EF4-FFF2-40B4-BE49-F238E27FC236}">
                <a16:creationId xmlns:a16="http://schemas.microsoft.com/office/drawing/2014/main" id="{3D9369F9-E821-292F-3EA0-BD00C063BF8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43147" y="6362755"/>
            <a:ext cx="1453553" cy="316800"/>
          </a:xfrm>
          <a:prstGeom prst="rect">
            <a:avLst/>
          </a:prstGeom>
        </p:spPr>
      </p:pic>
    </p:spTree>
    <p:extLst>
      <p:ext uri="{BB962C8B-B14F-4D97-AF65-F5344CB8AC3E}">
        <p14:creationId xmlns:p14="http://schemas.microsoft.com/office/powerpoint/2010/main" val="17202380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Slide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341D37-956D-83B3-86C2-6504E4FED473}"/>
              </a:ext>
            </a:extLst>
          </p:cNvPr>
          <p:cNvSpPr/>
          <p:nvPr userDrawn="1"/>
        </p:nvSpPr>
        <p:spPr>
          <a:xfrm>
            <a:off x="0" y="6242952"/>
            <a:ext cx="12192000" cy="612000"/>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87D437FC-CD10-E578-0BB2-0ECED46E2C02}"/>
              </a:ext>
            </a:extLst>
          </p:cNvPr>
          <p:cNvSpPr>
            <a:spLocks noGrp="1"/>
          </p:cNvSpPr>
          <p:nvPr>
            <p:ph type="title" hasCustomPrompt="1"/>
          </p:nvPr>
        </p:nvSpPr>
        <p:spPr>
          <a:xfrm>
            <a:off x="838200" y="576263"/>
            <a:ext cx="10515600" cy="2852737"/>
          </a:xfrm>
        </p:spPr>
        <p:txBody>
          <a:bodyPr anchor="b">
            <a:normAutofit/>
          </a:bodyPr>
          <a:lstStyle>
            <a:lvl1pPr>
              <a:defRPr sz="4000"/>
            </a:lvl1pPr>
          </a:lstStyle>
          <a:p>
            <a:r>
              <a:rPr lang="en-US" dirty="0"/>
              <a:t>CLICK TO EDIT MASTER TITLE STYLE</a:t>
            </a:r>
            <a:endParaRPr lang="en-SG" dirty="0"/>
          </a:p>
        </p:txBody>
      </p:sp>
      <p:sp>
        <p:nvSpPr>
          <p:cNvPr id="3" name="Text Placeholder 2">
            <a:extLst>
              <a:ext uri="{FF2B5EF4-FFF2-40B4-BE49-F238E27FC236}">
                <a16:creationId xmlns:a16="http://schemas.microsoft.com/office/drawing/2014/main" id="{63BEFDFC-2F70-9F04-AF61-2BF55A198A58}"/>
              </a:ext>
            </a:extLst>
          </p:cNvPr>
          <p:cNvSpPr>
            <a:spLocks noGrp="1"/>
          </p:cNvSpPr>
          <p:nvPr>
            <p:ph type="body" idx="1"/>
          </p:nvPr>
        </p:nvSpPr>
        <p:spPr>
          <a:xfrm>
            <a:off x="888411" y="3429000"/>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44DA20D4-BB08-228E-78A0-B1365A9FDB77}"/>
              </a:ext>
            </a:extLst>
          </p:cNvPr>
          <p:cNvSpPr>
            <a:spLocks noGrp="1"/>
          </p:cNvSpPr>
          <p:nvPr>
            <p:ph type="ftr" sz="quarter" idx="11"/>
          </p:nvPr>
        </p:nvSpPr>
        <p:spPr>
          <a:xfrm>
            <a:off x="1140087" y="6356350"/>
            <a:ext cx="4114800" cy="365125"/>
          </a:xfrm>
        </p:spPr>
        <p:txBody>
          <a:bodyPr/>
          <a:lstStyle/>
          <a:p>
            <a:r>
              <a:rPr lang="en-US" dirty="0"/>
              <a:t>GRADIANT CONFIDENTIAL</a:t>
            </a:r>
            <a:endParaRPr lang="en-SG" dirty="0"/>
          </a:p>
        </p:txBody>
      </p:sp>
      <p:sp>
        <p:nvSpPr>
          <p:cNvPr id="6" name="Slide Number Placeholder 5">
            <a:extLst>
              <a:ext uri="{FF2B5EF4-FFF2-40B4-BE49-F238E27FC236}">
                <a16:creationId xmlns:a16="http://schemas.microsoft.com/office/drawing/2014/main" id="{6ACC3ADA-AD7A-21FC-BFCF-0CF151311C49}"/>
              </a:ext>
            </a:extLst>
          </p:cNvPr>
          <p:cNvSpPr>
            <a:spLocks noGrp="1"/>
          </p:cNvSpPr>
          <p:nvPr>
            <p:ph type="sldNum" sz="quarter" idx="12"/>
          </p:nvPr>
        </p:nvSpPr>
        <p:spPr/>
        <p:txBody>
          <a:bodyPr/>
          <a:lstStyle/>
          <a:p>
            <a:fld id="{D8C436D1-A9F0-4DFC-9B9E-05329500316D}" type="slidenum">
              <a:rPr lang="en-SG" smtClean="0"/>
              <a:t>‹#›</a:t>
            </a:fld>
            <a:endParaRPr lang="en-SG" dirty="0"/>
          </a:p>
        </p:txBody>
      </p:sp>
      <p:pic>
        <p:nvPicPr>
          <p:cNvPr id="8" name="Graphic 7">
            <a:extLst>
              <a:ext uri="{FF2B5EF4-FFF2-40B4-BE49-F238E27FC236}">
                <a16:creationId xmlns:a16="http://schemas.microsoft.com/office/drawing/2014/main" id="{0AE291A3-6D4F-718E-DFB1-7CC8DA9C077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43147" y="6362755"/>
            <a:ext cx="1453553" cy="316800"/>
          </a:xfrm>
          <a:prstGeom prst="rect">
            <a:avLst/>
          </a:prstGeom>
        </p:spPr>
      </p:pic>
    </p:spTree>
    <p:extLst>
      <p:ext uri="{BB962C8B-B14F-4D97-AF65-F5344CB8AC3E}">
        <p14:creationId xmlns:p14="http://schemas.microsoft.com/office/powerpoint/2010/main" val="6231973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Slid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78ED00-10FA-C356-51D1-62A5109518B1}"/>
              </a:ext>
            </a:extLst>
          </p:cNvPr>
          <p:cNvSpPr/>
          <p:nvPr userDrawn="1"/>
        </p:nvSpPr>
        <p:spPr>
          <a:xfrm>
            <a:off x="0" y="0"/>
            <a:ext cx="12192000" cy="6858000"/>
          </a:xfrm>
          <a:prstGeom prst="rect">
            <a:avLst/>
          </a:prstGeom>
          <a:gradFill flip="none" rotWithShape="1">
            <a:gsLst>
              <a:gs pos="100000">
                <a:schemeClr val="accent4"/>
              </a:gs>
              <a:gs pos="0">
                <a:schemeClr val="accent1"/>
              </a:gs>
              <a:gs pos="37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7D437FC-CD10-E578-0BB2-0ECED46E2C02}"/>
              </a:ext>
            </a:extLst>
          </p:cNvPr>
          <p:cNvSpPr>
            <a:spLocks noGrp="1"/>
          </p:cNvSpPr>
          <p:nvPr>
            <p:ph type="title" hasCustomPrompt="1"/>
          </p:nvPr>
        </p:nvSpPr>
        <p:spPr>
          <a:xfrm>
            <a:off x="838200" y="576263"/>
            <a:ext cx="10515600" cy="2852737"/>
          </a:xfrm>
        </p:spPr>
        <p:txBody>
          <a:bodyPr anchor="b">
            <a:normAutofit/>
          </a:bodyPr>
          <a:lstStyle>
            <a:lvl1pPr>
              <a:defRPr sz="4000">
                <a:solidFill>
                  <a:schemeClr val="bg1"/>
                </a:solidFill>
              </a:defRPr>
            </a:lvl1pPr>
          </a:lstStyle>
          <a:p>
            <a:r>
              <a:rPr lang="en-US" dirty="0"/>
              <a:t>CLICK TO EDIT MASTER TITLE STYLE</a:t>
            </a:r>
            <a:endParaRPr lang="en-SG" dirty="0"/>
          </a:p>
        </p:txBody>
      </p:sp>
      <p:sp>
        <p:nvSpPr>
          <p:cNvPr id="3" name="Text Placeholder 2">
            <a:extLst>
              <a:ext uri="{FF2B5EF4-FFF2-40B4-BE49-F238E27FC236}">
                <a16:creationId xmlns:a16="http://schemas.microsoft.com/office/drawing/2014/main" id="{63BEFDFC-2F70-9F04-AF61-2BF55A198A58}"/>
              </a:ext>
            </a:extLst>
          </p:cNvPr>
          <p:cNvSpPr>
            <a:spLocks noGrp="1"/>
          </p:cNvSpPr>
          <p:nvPr>
            <p:ph type="body" idx="1"/>
          </p:nvPr>
        </p:nvSpPr>
        <p:spPr>
          <a:xfrm>
            <a:off x="888411" y="3429000"/>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Graphic 7">
            <a:extLst>
              <a:ext uri="{FF2B5EF4-FFF2-40B4-BE49-F238E27FC236}">
                <a16:creationId xmlns:a16="http://schemas.microsoft.com/office/drawing/2014/main" id="{BC75BDD8-8C0B-81BB-0E23-796CEA7C91E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59022" y="6362755"/>
            <a:ext cx="1453553" cy="316800"/>
          </a:xfrm>
          <a:prstGeom prst="rect">
            <a:avLst/>
          </a:prstGeom>
        </p:spPr>
      </p:pic>
    </p:spTree>
    <p:extLst>
      <p:ext uri="{BB962C8B-B14F-4D97-AF65-F5344CB8AC3E}">
        <p14:creationId xmlns:p14="http://schemas.microsoft.com/office/powerpoint/2010/main" val="13799428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1B1A041-2C32-4F79-ED32-539AC7E69E37}"/>
              </a:ext>
            </a:extLst>
          </p:cNvPr>
          <p:cNvSpPr/>
          <p:nvPr userDrawn="1"/>
        </p:nvSpPr>
        <p:spPr>
          <a:xfrm>
            <a:off x="0" y="6242952"/>
            <a:ext cx="12192000" cy="612000"/>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9DA7D266-3E9C-EA05-BAC4-96E9522AFB10}"/>
              </a:ext>
            </a:extLst>
          </p:cNvPr>
          <p:cNvSpPr>
            <a:spLocks noGrp="1"/>
          </p:cNvSpPr>
          <p:nvPr>
            <p:ph type="title" hasCustomPrompt="1"/>
          </p:nvPr>
        </p:nvSpPr>
        <p:spPr/>
        <p:txBody>
          <a:bodyPr/>
          <a:lstStyle/>
          <a:p>
            <a:r>
              <a:rPr lang="en-US" dirty="0"/>
              <a:t>CLICK TO EDIT MASTER TITLE STYLE</a:t>
            </a:r>
            <a:endParaRPr lang="en-SG" dirty="0"/>
          </a:p>
        </p:txBody>
      </p:sp>
      <p:sp>
        <p:nvSpPr>
          <p:cNvPr id="3" name="Content Placeholder 2">
            <a:extLst>
              <a:ext uri="{FF2B5EF4-FFF2-40B4-BE49-F238E27FC236}">
                <a16:creationId xmlns:a16="http://schemas.microsoft.com/office/drawing/2014/main" id="{22E25B7D-8456-5D7C-C3F7-147B8A4F9D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107BEAF6-FFB5-33D3-0905-9C776ED744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a:extLst>
              <a:ext uri="{FF2B5EF4-FFF2-40B4-BE49-F238E27FC236}">
                <a16:creationId xmlns:a16="http://schemas.microsoft.com/office/drawing/2014/main" id="{EC347356-A149-D75D-E138-A7196E7786FC}"/>
              </a:ext>
            </a:extLst>
          </p:cNvPr>
          <p:cNvSpPr>
            <a:spLocks noGrp="1"/>
          </p:cNvSpPr>
          <p:nvPr>
            <p:ph type="ftr" sz="quarter" idx="11"/>
          </p:nvPr>
        </p:nvSpPr>
        <p:spPr>
          <a:xfrm>
            <a:off x="1140087" y="6356350"/>
            <a:ext cx="4114800" cy="365125"/>
          </a:xfrm>
        </p:spPr>
        <p:txBody>
          <a:bodyPr/>
          <a:lstStyle/>
          <a:p>
            <a:r>
              <a:rPr lang="en-US" dirty="0"/>
              <a:t>GRADIANT CONFIDENTIAL</a:t>
            </a:r>
            <a:endParaRPr lang="en-SG" dirty="0"/>
          </a:p>
        </p:txBody>
      </p:sp>
      <p:sp>
        <p:nvSpPr>
          <p:cNvPr id="7" name="Slide Number Placeholder 6">
            <a:extLst>
              <a:ext uri="{FF2B5EF4-FFF2-40B4-BE49-F238E27FC236}">
                <a16:creationId xmlns:a16="http://schemas.microsoft.com/office/drawing/2014/main" id="{CCFBDC1B-DB05-0A6B-78DF-94716AAB30CF}"/>
              </a:ext>
            </a:extLst>
          </p:cNvPr>
          <p:cNvSpPr>
            <a:spLocks noGrp="1"/>
          </p:cNvSpPr>
          <p:nvPr>
            <p:ph type="sldNum" sz="quarter" idx="12"/>
          </p:nvPr>
        </p:nvSpPr>
        <p:spPr/>
        <p:txBody>
          <a:bodyPr/>
          <a:lstStyle/>
          <a:p>
            <a:fld id="{D8C436D1-A9F0-4DFC-9B9E-05329500316D}" type="slidenum">
              <a:rPr lang="en-SG" smtClean="0"/>
              <a:t>‹#›</a:t>
            </a:fld>
            <a:endParaRPr lang="en-SG"/>
          </a:p>
        </p:txBody>
      </p:sp>
      <p:pic>
        <p:nvPicPr>
          <p:cNvPr id="9" name="Graphic 8">
            <a:extLst>
              <a:ext uri="{FF2B5EF4-FFF2-40B4-BE49-F238E27FC236}">
                <a16:creationId xmlns:a16="http://schemas.microsoft.com/office/drawing/2014/main" id="{4B1450AF-A791-57C7-E7A5-AEC6FE44F5D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43147" y="6362755"/>
            <a:ext cx="1453553" cy="316800"/>
          </a:xfrm>
          <a:prstGeom prst="rect">
            <a:avLst/>
          </a:prstGeom>
        </p:spPr>
      </p:pic>
    </p:spTree>
    <p:extLst>
      <p:ext uri="{BB962C8B-B14F-4D97-AF65-F5344CB8AC3E}">
        <p14:creationId xmlns:p14="http://schemas.microsoft.com/office/powerpoint/2010/main" val="18557351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C3E892C-40F7-C41C-A4D9-812CA9F56150}"/>
              </a:ext>
            </a:extLst>
          </p:cNvPr>
          <p:cNvSpPr/>
          <p:nvPr userDrawn="1"/>
        </p:nvSpPr>
        <p:spPr>
          <a:xfrm>
            <a:off x="0" y="6242952"/>
            <a:ext cx="12192000" cy="612000"/>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A00B0F5E-4333-837B-DDE6-F05A6A420812}"/>
              </a:ext>
            </a:extLst>
          </p:cNvPr>
          <p:cNvSpPr>
            <a:spLocks noGrp="1"/>
          </p:cNvSpPr>
          <p:nvPr>
            <p:ph type="title" hasCustomPrompt="1"/>
          </p:nvPr>
        </p:nvSpPr>
        <p:spPr>
          <a:xfrm>
            <a:off x="839788" y="365125"/>
            <a:ext cx="10515600" cy="1325563"/>
          </a:xfrm>
        </p:spPr>
        <p:txBody>
          <a:bodyPr/>
          <a:lstStyle/>
          <a:p>
            <a:r>
              <a:rPr lang="en-US" dirty="0"/>
              <a:t>CLICK TO EDIT MASTER TITLE STYLE</a:t>
            </a:r>
            <a:endParaRPr lang="en-SG" dirty="0"/>
          </a:p>
        </p:txBody>
      </p:sp>
      <p:sp>
        <p:nvSpPr>
          <p:cNvPr id="3" name="Text Placeholder 2">
            <a:extLst>
              <a:ext uri="{FF2B5EF4-FFF2-40B4-BE49-F238E27FC236}">
                <a16:creationId xmlns:a16="http://schemas.microsoft.com/office/drawing/2014/main" id="{EA9D4C63-E253-69AF-201C-03F1C3735A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F378C6-69C0-188A-7AC6-F54A491E35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2A2B80B5-884F-541F-AA6A-CEAA69C4A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0DCEE9-C3FF-E92A-EEFA-0B13385F72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8" name="Footer Placeholder 7">
            <a:extLst>
              <a:ext uri="{FF2B5EF4-FFF2-40B4-BE49-F238E27FC236}">
                <a16:creationId xmlns:a16="http://schemas.microsoft.com/office/drawing/2014/main" id="{991F40E2-A74E-F77D-C0BB-B465919DF7D3}"/>
              </a:ext>
            </a:extLst>
          </p:cNvPr>
          <p:cNvSpPr>
            <a:spLocks noGrp="1"/>
          </p:cNvSpPr>
          <p:nvPr>
            <p:ph type="ftr" sz="quarter" idx="11"/>
          </p:nvPr>
        </p:nvSpPr>
        <p:spPr>
          <a:xfrm>
            <a:off x="1140087" y="6356350"/>
            <a:ext cx="4114800" cy="365125"/>
          </a:xfrm>
        </p:spPr>
        <p:txBody>
          <a:bodyPr/>
          <a:lstStyle/>
          <a:p>
            <a:r>
              <a:rPr lang="en-US" dirty="0"/>
              <a:t>GRADIANT CONFIDENTIAL</a:t>
            </a:r>
            <a:endParaRPr lang="en-SG" dirty="0"/>
          </a:p>
        </p:txBody>
      </p:sp>
      <p:sp>
        <p:nvSpPr>
          <p:cNvPr id="9" name="Slide Number Placeholder 8">
            <a:extLst>
              <a:ext uri="{FF2B5EF4-FFF2-40B4-BE49-F238E27FC236}">
                <a16:creationId xmlns:a16="http://schemas.microsoft.com/office/drawing/2014/main" id="{48C6CF6B-D0CC-1694-91F5-194DB1BF1BCA}"/>
              </a:ext>
            </a:extLst>
          </p:cNvPr>
          <p:cNvSpPr>
            <a:spLocks noGrp="1"/>
          </p:cNvSpPr>
          <p:nvPr>
            <p:ph type="sldNum" sz="quarter" idx="12"/>
          </p:nvPr>
        </p:nvSpPr>
        <p:spPr/>
        <p:txBody>
          <a:bodyPr/>
          <a:lstStyle/>
          <a:p>
            <a:fld id="{D8C436D1-A9F0-4DFC-9B9E-05329500316D}" type="slidenum">
              <a:rPr lang="en-SG" smtClean="0"/>
              <a:t>‹#›</a:t>
            </a:fld>
            <a:endParaRPr lang="en-SG"/>
          </a:p>
        </p:txBody>
      </p:sp>
      <p:pic>
        <p:nvPicPr>
          <p:cNvPr id="11" name="Graphic 10">
            <a:extLst>
              <a:ext uri="{FF2B5EF4-FFF2-40B4-BE49-F238E27FC236}">
                <a16:creationId xmlns:a16="http://schemas.microsoft.com/office/drawing/2014/main" id="{BA249EEA-CDB6-804C-60D6-4E2CF622E55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43147" y="6362755"/>
            <a:ext cx="1453553" cy="316800"/>
          </a:xfrm>
          <a:prstGeom prst="rect">
            <a:avLst/>
          </a:prstGeom>
        </p:spPr>
      </p:pic>
    </p:spTree>
    <p:extLst>
      <p:ext uri="{BB962C8B-B14F-4D97-AF65-F5344CB8AC3E}">
        <p14:creationId xmlns:p14="http://schemas.microsoft.com/office/powerpoint/2010/main" val="4116700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390C15-ED94-2A60-E933-B1590B42CDBB}"/>
              </a:ext>
            </a:extLst>
          </p:cNvPr>
          <p:cNvSpPr/>
          <p:nvPr userDrawn="1"/>
        </p:nvSpPr>
        <p:spPr>
          <a:xfrm>
            <a:off x="0" y="6242952"/>
            <a:ext cx="12192000" cy="612000"/>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3FE5D431-7D3B-FA0F-389F-D59178DFDE4B}"/>
              </a:ext>
            </a:extLst>
          </p:cNvPr>
          <p:cNvSpPr>
            <a:spLocks noGrp="1"/>
          </p:cNvSpPr>
          <p:nvPr>
            <p:ph type="title" hasCustomPrompt="1"/>
          </p:nvPr>
        </p:nvSpPr>
        <p:spPr/>
        <p:txBody>
          <a:bodyPr/>
          <a:lstStyle/>
          <a:p>
            <a:r>
              <a:rPr lang="en-US" dirty="0"/>
              <a:t>CLICK TO EDIT MASTER TITLE STYLE</a:t>
            </a:r>
            <a:endParaRPr lang="en-SG" dirty="0"/>
          </a:p>
        </p:txBody>
      </p:sp>
      <p:sp>
        <p:nvSpPr>
          <p:cNvPr id="4" name="Footer Placeholder 3">
            <a:extLst>
              <a:ext uri="{FF2B5EF4-FFF2-40B4-BE49-F238E27FC236}">
                <a16:creationId xmlns:a16="http://schemas.microsoft.com/office/drawing/2014/main" id="{D5CDA40B-6C0B-A9AE-2A3E-02151DDB88E9}"/>
              </a:ext>
            </a:extLst>
          </p:cNvPr>
          <p:cNvSpPr>
            <a:spLocks noGrp="1"/>
          </p:cNvSpPr>
          <p:nvPr>
            <p:ph type="ftr" sz="quarter" idx="11"/>
          </p:nvPr>
        </p:nvSpPr>
        <p:spPr>
          <a:xfrm>
            <a:off x="1140087" y="6356350"/>
            <a:ext cx="4114800" cy="365125"/>
          </a:xfrm>
        </p:spPr>
        <p:txBody>
          <a:bodyPr/>
          <a:lstStyle/>
          <a:p>
            <a:r>
              <a:rPr lang="en-US" dirty="0"/>
              <a:t>GRADIANT CONFIDENTIAL</a:t>
            </a:r>
            <a:endParaRPr lang="en-SG" dirty="0"/>
          </a:p>
        </p:txBody>
      </p:sp>
      <p:sp>
        <p:nvSpPr>
          <p:cNvPr id="5" name="Slide Number Placeholder 4">
            <a:extLst>
              <a:ext uri="{FF2B5EF4-FFF2-40B4-BE49-F238E27FC236}">
                <a16:creationId xmlns:a16="http://schemas.microsoft.com/office/drawing/2014/main" id="{9E80BCDB-85AE-762C-CB76-23A2AD0A8A14}"/>
              </a:ext>
            </a:extLst>
          </p:cNvPr>
          <p:cNvSpPr>
            <a:spLocks noGrp="1"/>
          </p:cNvSpPr>
          <p:nvPr>
            <p:ph type="sldNum" sz="quarter" idx="12"/>
          </p:nvPr>
        </p:nvSpPr>
        <p:spPr/>
        <p:txBody>
          <a:bodyPr/>
          <a:lstStyle/>
          <a:p>
            <a:fld id="{D8C436D1-A9F0-4DFC-9B9E-05329500316D}" type="slidenum">
              <a:rPr lang="en-SG" smtClean="0"/>
              <a:t>‹#›</a:t>
            </a:fld>
            <a:endParaRPr lang="en-SG"/>
          </a:p>
        </p:txBody>
      </p:sp>
      <p:pic>
        <p:nvPicPr>
          <p:cNvPr id="9" name="Graphic 8">
            <a:extLst>
              <a:ext uri="{FF2B5EF4-FFF2-40B4-BE49-F238E27FC236}">
                <a16:creationId xmlns:a16="http://schemas.microsoft.com/office/drawing/2014/main" id="{83801949-EDC5-1268-9058-AD1FAF7B214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43147" y="6362755"/>
            <a:ext cx="1453553" cy="316800"/>
          </a:xfrm>
          <a:prstGeom prst="rect">
            <a:avLst/>
          </a:prstGeom>
        </p:spPr>
      </p:pic>
    </p:spTree>
    <p:extLst>
      <p:ext uri="{BB962C8B-B14F-4D97-AF65-F5344CB8AC3E}">
        <p14:creationId xmlns:p14="http://schemas.microsoft.com/office/powerpoint/2010/main" val="25014453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7762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17DD8B-AB46-74A6-8AD2-D0C01FE53F76}"/>
              </a:ext>
            </a:extLst>
          </p:cNvPr>
          <p:cNvSpPr/>
          <p:nvPr userDrawn="1"/>
        </p:nvSpPr>
        <p:spPr>
          <a:xfrm>
            <a:off x="0" y="6242952"/>
            <a:ext cx="12192000" cy="612000"/>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9" name="Graphic 8">
            <a:extLst>
              <a:ext uri="{FF2B5EF4-FFF2-40B4-BE49-F238E27FC236}">
                <a16:creationId xmlns:a16="http://schemas.microsoft.com/office/drawing/2014/main" id="{D8E71DAC-CE68-E073-4F7B-3280031FD2E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43147" y="6362755"/>
            <a:ext cx="1453553" cy="316800"/>
          </a:xfrm>
          <a:prstGeom prst="rect">
            <a:avLst/>
          </a:prstGeom>
        </p:spPr>
      </p:pic>
      <p:sp>
        <p:nvSpPr>
          <p:cNvPr id="2" name="Title 1">
            <a:extLst>
              <a:ext uri="{FF2B5EF4-FFF2-40B4-BE49-F238E27FC236}">
                <a16:creationId xmlns:a16="http://schemas.microsoft.com/office/drawing/2014/main" id="{80D2A68D-8FA5-A0CC-7000-256C80CD2FFA}"/>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endParaRPr lang="en-SG" dirty="0"/>
          </a:p>
        </p:txBody>
      </p:sp>
      <p:sp>
        <p:nvSpPr>
          <p:cNvPr id="3" name="Content Placeholder 2">
            <a:extLst>
              <a:ext uri="{FF2B5EF4-FFF2-40B4-BE49-F238E27FC236}">
                <a16:creationId xmlns:a16="http://schemas.microsoft.com/office/drawing/2014/main" id="{A5498EF0-B001-921F-B65D-54E4E318DA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dirty="0"/>
          </a:p>
        </p:txBody>
      </p:sp>
      <p:sp>
        <p:nvSpPr>
          <p:cNvPr id="4" name="Text Placeholder 3">
            <a:extLst>
              <a:ext uri="{FF2B5EF4-FFF2-40B4-BE49-F238E27FC236}">
                <a16:creationId xmlns:a16="http://schemas.microsoft.com/office/drawing/2014/main" id="{FB651208-EF60-1D2F-BCF7-B21EFAA510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576699C9-4652-BB87-F5EE-A0963903107C}"/>
              </a:ext>
            </a:extLst>
          </p:cNvPr>
          <p:cNvSpPr>
            <a:spLocks noGrp="1"/>
          </p:cNvSpPr>
          <p:nvPr>
            <p:ph type="ftr" sz="quarter" idx="11"/>
          </p:nvPr>
        </p:nvSpPr>
        <p:spPr>
          <a:xfrm>
            <a:off x="1140087" y="6356350"/>
            <a:ext cx="4114800" cy="365125"/>
          </a:xfrm>
        </p:spPr>
        <p:txBody>
          <a:bodyPr/>
          <a:lstStyle/>
          <a:p>
            <a:r>
              <a:rPr lang="en-US" dirty="0"/>
              <a:t>GRADIANT CONFIDENTIAL</a:t>
            </a:r>
            <a:endParaRPr lang="en-SG" dirty="0"/>
          </a:p>
        </p:txBody>
      </p:sp>
      <p:sp>
        <p:nvSpPr>
          <p:cNvPr id="7" name="Slide Number Placeholder 6">
            <a:extLst>
              <a:ext uri="{FF2B5EF4-FFF2-40B4-BE49-F238E27FC236}">
                <a16:creationId xmlns:a16="http://schemas.microsoft.com/office/drawing/2014/main" id="{5FBB839D-DE53-9018-8467-49501B290770}"/>
              </a:ext>
            </a:extLst>
          </p:cNvPr>
          <p:cNvSpPr>
            <a:spLocks noGrp="1"/>
          </p:cNvSpPr>
          <p:nvPr>
            <p:ph type="sldNum" sz="quarter" idx="12"/>
          </p:nvPr>
        </p:nvSpPr>
        <p:spPr/>
        <p:txBody>
          <a:bodyPr/>
          <a:lstStyle/>
          <a:p>
            <a:fld id="{D8C436D1-A9F0-4DFC-9B9E-05329500316D}" type="slidenum">
              <a:rPr lang="en-SG" smtClean="0"/>
              <a:t>‹#›</a:t>
            </a:fld>
            <a:endParaRPr lang="en-SG"/>
          </a:p>
        </p:txBody>
      </p:sp>
    </p:spTree>
    <p:extLst>
      <p:ext uri="{BB962C8B-B14F-4D97-AF65-F5344CB8AC3E}">
        <p14:creationId xmlns:p14="http://schemas.microsoft.com/office/powerpoint/2010/main" val="529638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 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DC884B-FBBB-38EA-CD0A-B47DD1A7CFDB}"/>
              </a:ext>
            </a:extLst>
          </p:cNvPr>
          <p:cNvSpPr/>
          <p:nvPr userDrawn="1"/>
        </p:nvSpPr>
        <p:spPr>
          <a:xfrm>
            <a:off x="0" y="6176962"/>
            <a:ext cx="12192000" cy="681037"/>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Graphic 8">
            <a:extLst>
              <a:ext uri="{FF2B5EF4-FFF2-40B4-BE49-F238E27FC236}">
                <a16:creationId xmlns:a16="http://schemas.microsoft.com/office/drawing/2014/main" id="{F9DD79E5-8573-CB95-42DE-B82F92DD633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4508" y="6334474"/>
            <a:ext cx="1453553" cy="316800"/>
          </a:xfrm>
          <a:prstGeom prst="rect">
            <a:avLst/>
          </a:prstGeom>
        </p:spPr>
      </p:pic>
      <p:sp>
        <p:nvSpPr>
          <p:cNvPr id="2" name="Title 1">
            <a:extLst>
              <a:ext uri="{FF2B5EF4-FFF2-40B4-BE49-F238E27FC236}">
                <a16:creationId xmlns:a16="http://schemas.microsoft.com/office/drawing/2014/main" id="{105E21B6-8BCC-7355-6F0B-31F7C41D8F50}"/>
              </a:ext>
            </a:extLst>
          </p:cNvPr>
          <p:cNvSpPr>
            <a:spLocks noGrp="1"/>
          </p:cNvSpPr>
          <p:nvPr>
            <p:ph type="title" hasCustomPrompt="1"/>
          </p:nvPr>
        </p:nvSpPr>
        <p:spPr>
          <a:xfrm>
            <a:off x="695326" y="365125"/>
            <a:ext cx="10801349" cy="615603"/>
          </a:xfrm>
        </p:spPr>
        <p:txBody>
          <a:bodyPr lIns="0">
            <a:normAutofit/>
          </a:bodyPr>
          <a:lstStyle>
            <a:lvl1pPr>
              <a:defRPr sz="3200" b="0">
                <a:solidFill>
                  <a:schemeClr val="accent1"/>
                </a:solidFill>
                <a:latin typeface="Josefin Sans Light" panose="00000400000000000000" pitchFamily="2" charset="0"/>
              </a:defRPr>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A5C73837-DBDD-2337-C3B6-AD534813B6BA}"/>
              </a:ext>
            </a:extLst>
          </p:cNvPr>
          <p:cNvSpPr>
            <a:spLocks noGrp="1"/>
          </p:cNvSpPr>
          <p:nvPr>
            <p:ph idx="1"/>
          </p:nvPr>
        </p:nvSpPr>
        <p:spPr>
          <a:xfrm>
            <a:off x="695326" y="1797154"/>
            <a:ext cx="10801350" cy="4351338"/>
          </a:xfrm>
        </p:spPr>
        <p:txBody>
          <a:bodyPr lIns="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Footer Placeholder 4">
            <a:extLst>
              <a:ext uri="{FF2B5EF4-FFF2-40B4-BE49-F238E27FC236}">
                <a16:creationId xmlns:a16="http://schemas.microsoft.com/office/drawing/2014/main" id="{0B435CEF-3F7D-BADF-008C-3EDDEC6F7419}"/>
              </a:ext>
            </a:extLst>
          </p:cNvPr>
          <p:cNvSpPr>
            <a:spLocks noGrp="1"/>
          </p:cNvSpPr>
          <p:nvPr>
            <p:ph type="ftr" sz="quarter" idx="11"/>
          </p:nvPr>
        </p:nvSpPr>
        <p:spPr>
          <a:xfrm>
            <a:off x="1179239" y="6310312"/>
            <a:ext cx="4114800" cy="365125"/>
          </a:xfrm>
        </p:spPr>
        <p:txBody>
          <a:bodyPr/>
          <a:lstStyle>
            <a:lvl1pPr algn="l">
              <a:defRPr sz="900">
                <a:solidFill>
                  <a:schemeClr val="bg1"/>
                </a:solidFill>
              </a:defRPr>
            </a:lvl1pPr>
          </a:lstStyle>
          <a:p>
            <a:r>
              <a:rPr lang="en-SG"/>
              <a:t>GRADIANT CONFIDENTIAL</a:t>
            </a:r>
          </a:p>
        </p:txBody>
      </p:sp>
      <p:sp>
        <p:nvSpPr>
          <p:cNvPr id="6" name="Slide Number Placeholder 5">
            <a:extLst>
              <a:ext uri="{FF2B5EF4-FFF2-40B4-BE49-F238E27FC236}">
                <a16:creationId xmlns:a16="http://schemas.microsoft.com/office/drawing/2014/main" id="{C053EA77-AE18-70EE-903C-50D1018CADA9}"/>
              </a:ext>
            </a:extLst>
          </p:cNvPr>
          <p:cNvSpPr>
            <a:spLocks noGrp="1"/>
          </p:cNvSpPr>
          <p:nvPr>
            <p:ph type="sldNum" sz="quarter" idx="12"/>
          </p:nvPr>
        </p:nvSpPr>
        <p:spPr>
          <a:xfrm>
            <a:off x="683939" y="6310312"/>
            <a:ext cx="495300" cy="365125"/>
          </a:xfrm>
        </p:spPr>
        <p:txBody>
          <a:bodyPr lIns="0"/>
          <a:lstStyle>
            <a:lvl1pPr algn="l">
              <a:defRPr sz="900">
                <a:solidFill>
                  <a:schemeClr val="bg1"/>
                </a:solidFill>
              </a:defRPr>
            </a:lvl1pPr>
          </a:lstStyle>
          <a:p>
            <a:fld id="{513DABA8-24B6-4A87-9CDE-D9BD6428BB24}" type="slidenum">
              <a:rPr lang="en-SG" smtClean="0"/>
              <a:pPr/>
              <a:t>‹#›</a:t>
            </a:fld>
            <a:endParaRPr lang="en-SG"/>
          </a:p>
        </p:txBody>
      </p:sp>
    </p:spTree>
    <p:extLst>
      <p:ext uri="{BB962C8B-B14F-4D97-AF65-F5344CB8AC3E}">
        <p14:creationId xmlns:p14="http://schemas.microsoft.com/office/powerpoint/2010/main" val="496131337"/>
      </p:ext>
    </p:extLst>
  </p:cSld>
  <p:clrMapOvr>
    <a:masterClrMapping/>
  </p:clrMapOvr>
  <p:extLst>
    <p:ext uri="{DCECCB84-F9BA-43D5-87BE-67443E8EF086}">
      <p15:sldGuideLst xmlns:p15="http://schemas.microsoft.com/office/powerpoint/2012/main">
        <p15:guide id="1" orient="horz" pos="48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AB2ED-9F1E-D420-230A-A2FBB0C8A22B}"/>
              </a:ext>
            </a:extLst>
          </p:cNvPr>
          <p:cNvSpPr/>
          <p:nvPr userDrawn="1"/>
        </p:nvSpPr>
        <p:spPr>
          <a:xfrm>
            <a:off x="0" y="6242952"/>
            <a:ext cx="12192000" cy="612000"/>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9" name="Graphic 8">
            <a:extLst>
              <a:ext uri="{FF2B5EF4-FFF2-40B4-BE49-F238E27FC236}">
                <a16:creationId xmlns:a16="http://schemas.microsoft.com/office/drawing/2014/main" id="{F73C49C6-836A-63C7-44EA-C9E048B39C1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43147" y="6362755"/>
            <a:ext cx="1453553" cy="316800"/>
          </a:xfrm>
          <a:prstGeom prst="rect">
            <a:avLst/>
          </a:prstGeom>
        </p:spPr>
      </p:pic>
      <p:sp>
        <p:nvSpPr>
          <p:cNvPr id="2" name="Title 1">
            <a:extLst>
              <a:ext uri="{FF2B5EF4-FFF2-40B4-BE49-F238E27FC236}">
                <a16:creationId xmlns:a16="http://schemas.microsoft.com/office/drawing/2014/main" id="{8A2CF2B2-F3E1-2679-7DC7-DEE23B502828}"/>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endParaRPr lang="en-SG" dirty="0"/>
          </a:p>
        </p:txBody>
      </p:sp>
      <p:sp>
        <p:nvSpPr>
          <p:cNvPr id="3" name="Picture Placeholder 2">
            <a:extLst>
              <a:ext uri="{FF2B5EF4-FFF2-40B4-BE49-F238E27FC236}">
                <a16:creationId xmlns:a16="http://schemas.microsoft.com/office/drawing/2014/main" id="{ED8F6D3D-AA79-B712-493B-4FF63D6922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SG"/>
          </a:p>
        </p:txBody>
      </p:sp>
      <p:sp>
        <p:nvSpPr>
          <p:cNvPr id="4" name="Text Placeholder 3">
            <a:extLst>
              <a:ext uri="{FF2B5EF4-FFF2-40B4-BE49-F238E27FC236}">
                <a16:creationId xmlns:a16="http://schemas.microsoft.com/office/drawing/2014/main" id="{2F060E1B-0EC7-8F4E-56E0-E0F90DA10A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6E6BE77-CCCB-2A03-BA7A-F250173F85EB}"/>
              </a:ext>
            </a:extLst>
          </p:cNvPr>
          <p:cNvSpPr>
            <a:spLocks noGrp="1"/>
          </p:cNvSpPr>
          <p:nvPr>
            <p:ph type="ftr" sz="quarter" idx="11"/>
          </p:nvPr>
        </p:nvSpPr>
        <p:spPr/>
        <p:txBody>
          <a:bodyPr/>
          <a:lstStyle/>
          <a:p>
            <a:r>
              <a:rPr lang="en-US" dirty="0"/>
              <a:t>GRADIANT CONFIDENTIAL</a:t>
            </a:r>
            <a:endParaRPr lang="en-SG" dirty="0"/>
          </a:p>
        </p:txBody>
      </p:sp>
      <p:sp>
        <p:nvSpPr>
          <p:cNvPr id="7" name="Slide Number Placeholder 6">
            <a:extLst>
              <a:ext uri="{FF2B5EF4-FFF2-40B4-BE49-F238E27FC236}">
                <a16:creationId xmlns:a16="http://schemas.microsoft.com/office/drawing/2014/main" id="{7180FECF-4EC5-EDB3-C796-66BBB95F02F9}"/>
              </a:ext>
            </a:extLst>
          </p:cNvPr>
          <p:cNvSpPr>
            <a:spLocks noGrp="1"/>
          </p:cNvSpPr>
          <p:nvPr>
            <p:ph type="sldNum" sz="quarter" idx="12"/>
          </p:nvPr>
        </p:nvSpPr>
        <p:spPr/>
        <p:txBody>
          <a:bodyPr/>
          <a:lstStyle/>
          <a:p>
            <a:fld id="{D8C436D1-A9F0-4DFC-9B9E-05329500316D}" type="slidenum">
              <a:rPr lang="en-SG" smtClean="0"/>
              <a:t>‹#›</a:t>
            </a:fld>
            <a:endParaRPr lang="en-SG"/>
          </a:p>
        </p:txBody>
      </p:sp>
    </p:spTree>
    <p:extLst>
      <p:ext uri="{BB962C8B-B14F-4D97-AF65-F5344CB8AC3E}">
        <p14:creationId xmlns:p14="http://schemas.microsoft.com/office/powerpoint/2010/main" val="28765224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F0A6A7-959D-89A9-3460-7E98B7D2B206}"/>
              </a:ext>
            </a:extLst>
          </p:cNvPr>
          <p:cNvSpPr>
            <a:spLocks noGrp="1"/>
          </p:cNvSpPr>
          <p:nvPr>
            <p:ph type="sldNum" sz="quarter" idx="10"/>
          </p:nvPr>
        </p:nvSpPr>
        <p:spPr/>
        <p:txBody>
          <a:bodyPr/>
          <a:lstStyle/>
          <a:p>
            <a:fld id="{D8C436D1-A9F0-4DFC-9B9E-05329500316D}" type="slidenum">
              <a:rPr lang="en-SG" smtClean="0"/>
              <a:pPr/>
              <a:t>‹#›</a:t>
            </a:fld>
            <a:endParaRPr lang="en-SG" dirty="0"/>
          </a:p>
        </p:txBody>
      </p:sp>
      <p:sp>
        <p:nvSpPr>
          <p:cNvPr id="4" name="Footer Placeholder 3">
            <a:extLst>
              <a:ext uri="{FF2B5EF4-FFF2-40B4-BE49-F238E27FC236}">
                <a16:creationId xmlns:a16="http://schemas.microsoft.com/office/drawing/2014/main" id="{FAB1E7CA-7E21-2D67-8900-18DFA7D9438B}"/>
              </a:ext>
            </a:extLst>
          </p:cNvPr>
          <p:cNvSpPr>
            <a:spLocks noGrp="1"/>
          </p:cNvSpPr>
          <p:nvPr>
            <p:ph type="ftr" sz="quarter" idx="11"/>
          </p:nvPr>
        </p:nvSpPr>
        <p:spPr/>
        <p:txBody>
          <a:bodyPr/>
          <a:lstStyle/>
          <a:p>
            <a:r>
              <a:rPr lang="en-US"/>
              <a:t>GRADIANT CONFIDENTIAL</a:t>
            </a:r>
            <a:endParaRPr lang="en-SG" dirty="0"/>
          </a:p>
        </p:txBody>
      </p:sp>
      <p:sp>
        <p:nvSpPr>
          <p:cNvPr id="5" name="Rectangle 4">
            <a:extLst>
              <a:ext uri="{FF2B5EF4-FFF2-40B4-BE49-F238E27FC236}">
                <a16:creationId xmlns:a16="http://schemas.microsoft.com/office/drawing/2014/main" id="{476D2399-D8DA-A03A-65A1-865000D90C9F}"/>
              </a:ext>
            </a:extLst>
          </p:cNvPr>
          <p:cNvSpPr/>
          <p:nvPr userDrawn="1"/>
        </p:nvSpPr>
        <p:spPr>
          <a:xfrm>
            <a:off x="0" y="-10697"/>
            <a:ext cx="12191999" cy="6258762"/>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Freeform: Shape 5">
            <a:extLst>
              <a:ext uri="{FF2B5EF4-FFF2-40B4-BE49-F238E27FC236}">
                <a16:creationId xmlns:a16="http://schemas.microsoft.com/office/drawing/2014/main" id="{FC323C71-D220-1767-0A46-EF91177FF0A0}"/>
              </a:ext>
            </a:extLst>
          </p:cNvPr>
          <p:cNvSpPr/>
          <p:nvPr userDrawn="1"/>
        </p:nvSpPr>
        <p:spPr>
          <a:xfrm rot="10800000">
            <a:off x="608066" y="1488171"/>
            <a:ext cx="9293641" cy="4814036"/>
          </a:xfrm>
          <a:custGeom>
            <a:avLst/>
            <a:gdLst>
              <a:gd name="connsiteX0" fmla="*/ 0 w 6285644"/>
              <a:gd name="connsiteY0" fmla="*/ 0 h 3084500"/>
              <a:gd name="connsiteX1" fmla="*/ 6285644 w 6285644"/>
              <a:gd name="connsiteY1" fmla="*/ 0 h 3084500"/>
              <a:gd name="connsiteX2" fmla="*/ 6283066 w 6285644"/>
              <a:gd name="connsiteY2" fmla="*/ 101972 h 3084500"/>
              <a:gd name="connsiteX3" fmla="*/ 3142822 w 6285644"/>
              <a:gd name="connsiteY3" fmla="*/ 3084500 h 3084500"/>
              <a:gd name="connsiteX4" fmla="*/ 2578 w 6285644"/>
              <a:gd name="connsiteY4" fmla="*/ 101972 h 3084500"/>
              <a:gd name="connsiteX5" fmla="*/ 0 w 6285644"/>
              <a:gd name="connsiteY5" fmla="*/ 0 h 308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5644" h="3084500">
                <a:moveTo>
                  <a:pt x="0" y="0"/>
                </a:moveTo>
                <a:lnTo>
                  <a:pt x="6285644" y="0"/>
                </a:lnTo>
                <a:lnTo>
                  <a:pt x="6283066" y="101972"/>
                </a:lnTo>
                <a:cubicBezTo>
                  <a:pt x="6198851" y="1763344"/>
                  <a:pt x="4825122" y="3084500"/>
                  <a:pt x="3142822" y="3084500"/>
                </a:cubicBezTo>
                <a:cubicBezTo>
                  <a:pt x="1460522" y="3084500"/>
                  <a:pt x="86794" y="1763344"/>
                  <a:pt x="2578" y="101972"/>
                </a:cubicBezTo>
                <a:lnTo>
                  <a:pt x="0" y="0"/>
                </a:lnTo>
                <a:close/>
              </a:path>
            </a:pathLst>
          </a:custGeom>
          <a:gradFill flip="none" rotWithShape="1">
            <a:gsLst>
              <a:gs pos="49000">
                <a:schemeClr val="accent2">
                  <a:alpha val="54000"/>
                  <a:lumMod val="58000"/>
                  <a:lumOff val="42000"/>
                </a:schemeClr>
              </a:gs>
              <a:gs pos="100000">
                <a:srgbClr val="2D2082">
                  <a:alpha val="47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7" name="Freeform: Shape 6">
            <a:extLst>
              <a:ext uri="{FF2B5EF4-FFF2-40B4-BE49-F238E27FC236}">
                <a16:creationId xmlns:a16="http://schemas.microsoft.com/office/drawing/2014/main" id="{BCB15839-6E93-54BB-22E6-D02AF167E267}"/>
              </a:ext>
            </a:extLst>
          </p:cNvPr>
          <p:cNvSpPr/>
          <p:nvPr userDrawn="1"/>
        </p:nvSpPr>
        <p:spPr>
          <a:xfrm>
            <a:off x="3011326" y="-15532"/>
            <a:ext cx="9164923" cy="6018438"/>
          </a:xfrm>
          <a:custGeom>
            <a:avLst/>
            <a:gdLst>
              <a:gd name="connsiteX0" fmla="*/ 0 w 10384123"/>
              <a:gd name="connsiteY0" fmla="*/ 0 h 6819064"/>
              <a:gd name="connsiteX1" fmla="*/ 10384123 w 10384123"/>
              <a:gd name="connsiteY1" fmla="*/ 0 h 6819064"/>
              <a:gd name="connsiteX2" fmla="*/ 10384123 w 10384123"/>
              <a:gd name="connsiteY2" fmla="*/ 5543189 h 6819064"/>
              <a:gd name="connsiteX3" fmla="*/ 10164986 w 10384123"/>
              <a:gd name="connsiteY3" fmla="*/ 5701234 h 6819064"/>
              <a:gd name="connsiteX4" fmla="*/ 6582205 w 10384123"/>
              <a:gd name="connsiteY4" fmla="*/ 6819064 h 6819064"/>
              <a:gd name="connsiteX5" fmla="*/ 5399 w 10384123"/>
              <a:gd name="connsiteY5" fmla="*/ 225435 h 6819064"/>
              <a:gd name="connsiteX6" fmla="*/ 0 w 10384123"/>
              <a:gd name="connsiteY6" fmla="*/ 0 h 681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84123" h="6819064">
                <a:moveTo>
                  <a:pt x="0" y="0"/>
                </a:moveTo>
                <a:lnTo>
                  <a:pt x="10384123" y="0"/>
                </a:lnTo>
                <a:lnTo>
                  <a:pt x="10384123" y="5543189"/>
                </a:lnTo>
                <a:lnTo>
                  <a:pt x="10164986" y="5701234"/>
                </a:lnTo>
                <a:cubicBezTo>
                  <a:pt x="9133832" y="6408334"/>
                  <a:pt x="7903459" y="6819064"/>
                  <a:pt x="6582205" y="6819064"/>
                </a:cubicBezTo>
                <a:cubicBezTo>
                  <a:pt x="3058861" y="6819064"/>
                  <a:pt x="181778" y="3898316"/>
                  <a:pt x="5399" y="225435"/>
                </a:cubicBezTo>
                <a:lnTo>
                  <a:pt x="0" y="0"/>
                </a:lnTo>
                <a:close/>
              </a:path>
            </a:pathLst>
          </a:custGeom>
          <a:gradFill>
            <a:gsLst>
              <a:gs pos="49000">
                <a:schemeClr val="accent2">
                  <a:lumMod val="64000"/>
                  <a:lumOff val="36000"/>
                  <a:alpha val="38000"/>
                </a:schemeClr>
              </a:gs>
              <a:gs pos="100000">
                <a:srgbClr val="2D2082">
                  <a:alpha val="42000"/>
                </a:srgb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8" name="Footer Placeholder 4">
            <a:extLst>
              <a:ext uri="{FF2B5EF4-FFF2-40B4-BE49-F238E27FC236}">
                <a16:creationId xmlns:a16="http://schemas.microsoft.com/office/drawing/2014/main" id="{051BD8D2-199D-828C-0F80-3A0A97924607}"/>
              </a:ext>
            </a:extLst>
          </p:cNvPr>
          <p:cNvSpPr txBox="1">
            <a:spLocks/>
          </p:cNvSpPr>
          <p:nvPr userDrawn="1"/>
        </p:nvSpPr>
        <p:spPr>
          <a:xfrm>
            <a:off x="1140087" y="63563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GRADIANT CONFIDENTIAL</a:t>
            </a:r>
            <a:endParaRPr lang="en-SG" dirty="0"/>
          </a:p>
        </p:txBody>
      </p:sp>
      <p:sp>
        <p:nvSpPr>
          <p:cNvPr id="9" name="Slide Number Placeholder 5">
            <a:extLst>
              <a:ext uri="{FF2B5EF4-FFF2-40B4-BE49-F238E27FC236}">
                <a16:creationId xmlns:a16="http://schemas.microsoft.com/office/drawing/2014/main" id="{486DDAAC-75AD-49FC-5446-7312ED4960DC}"/>
              </a:ext>
            </a:extLst>
          </p:cNvPr>
          <p:cNvSpPr txBox="1">
            <a:spLocks/>
          </p:cNvSpPr>
          <p:nvPr userDrawn="1"/>
        </p:nvSpPr>
        <p:spPr>
          <a:xfrm>
            <a:off x="479425" y="6356350"/>
            <a:ext cx="66066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436D1-A9F0-4DFC-9B9E-05329500316D}" type="slidenum">
              <a:rPr lang="en-SG" smtClean="0"/>
              <a:pPr/>
              <a:t>‹#›</a:t>
            </a:fld>
            <a:endParaRPr lang="en-SG"/>
          </a:p>
        </p:txBody>
      </p:sp>
    </p:spTree>
    <p:extLst>
      <p:ext uri="{BB962C8B-B14F-4D97-AF65-F5344CB8AC3E}">
        <p14:creationId xmlns:p14="http://schemas.microsoft.com/office/powerpoint/2010/main" val="9751474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Closing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824B2B1-2324-5F82-B53A-9E87CD3CC908}"/>
              </a:ext>
            </a:extLst>
          </p:cNvPr>
          <p:cNvGrpSpPr/>
          <p:nvPr userDrawn="1"/>
        </p:nvGrpSpPr>
        <p:grpSpPr>
          <a:xfrm>
            <a:off x="0" y="0"/>
            <a:ext cx="12192000" cy="6858000"/>
            <a:chOff x="0" y="0"/>
            <a:chExt cx="12192000" cy="6858000"/>
          </a:xfrm>
        </p:grpSpPr>
        <p:sp>
          <p:nvSpPr>
            <p:cNvPr id="3" name="Rectangle 2">
              <a:extLst>
                <a:ext uri="{FF2B5EF4-FFF2-40B4-BE49-F238E27FC236}">
                  <a16:creationId xmlns:a16="http://schemas.microsoft.com/office/drawing/2014/main" id="{3CA33248-0653-2A12-9AB5-FE85ED9A177D}"/>
                </a:ext>
              </a:extLst>
            </p:cNvPr>
            <p:cNvSpPr/>
            <p:nvPr/>
          </p:nvSpPr>
          <p:spPr>
            <a:xfrm>
              <a:off x="0" y="0"/>
              <a:ext cx="12192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4F7DED62-1965-FE2D-9310-2407D21492B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77168" y="1330827"/>
              <a:ext cx="5237665" cy="3541188"/>
            </a:xfrm>
            <a:prstGeom prst="rect">
              <a:avLst/>
            </a:prstGeom>
          </p:spPr>
        </p:pic>
      </p:grpSp>
    </p:spTree>
    <p:extLst>
      <p:ext uri="{BB962C8B-B14F-4D97-AF65-F5344CB8AC3E}">
        <p14:creationId xmlns:p14="http://schemas.microsoft.com/office/powerpoint/2010/main" val="35045854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DF977-F626-14DF-D6E1-463642BB5AEF}"/>
              </a:ext>
            </a:extLst>
          </p:cNvPr>
          <p:cNvSpPr>
            <a:spLocks noGrp="1"/>
          </p:cNvSpPr>
          <p:nvPr>
            <p:ph type="title" hasCustomPrompt="1"/>
          </p:nvPr>
        </p:nvSpPr>
        <p:spPr/>
        <p:txBody>
          <a:bodyPr/>
          <a:lstStyle>
            <a:lvl1pPr algn="r">
              <a:defRPr/>
            </a:lvl1pPr>
          </a:lstStyle>
          <a:p>
            <a:r>
              <a:rPr lang="en-US" dirty="0"/>
              <a:t>CLICK TO EDIT MASTER TITLE STYLE</a:t>
            </a:r>
            <a:endParaRPr lang="en-SG" dirty="0"/>
          </a:p>
        </p:txBody>
      </p:sp>
      <p:sp>
        <p:nvSpPr>
          <p:cNvPr id="3" name="Vertical Text Placeholder 2">
            <a:extLst>
              <a:ext uri="{FF2B5EF4-FFF2-40B4-BE49-F238E27FC236}">
                <a16:creationId xmlns:a16="http://schemas.microsoft.com/office/drawing/2014/main" id="{1C37AB44-6F9A-7BE4-5C95-2C2F889BA3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Footer Placeholder 4">
            <a:extLst>
              <a:ext uri="{FF2B5EF4-FFF2-40B4-BE49-F238E27FC236}">
                <a16:creationId xmlns:a16="http://schemas.microsoft.com/office/drawing/2014/main" id="{3435B004-216E-16C3-508E-58DE4F5E14F5}"/>
              </a:ext>
            </a:extLst>
          </p:cNvPr>
          <p:cNvSpPr>
            <a:spLocks noGrp="1"/>
          </p:cNvSpPr>
          <p:nvPr>
            <p:ph type="ftr" sz="quarter" idx="11"/>
          </p:nvPr>
        </p:nvSpPr>
        <p:spPr>
          <a:xfrm>
            <a:off x="1140087" y="6356350"/>
            <a:ext cx="4114800" cy="365125"/>
          </a:xfrm>
        </p:spPr>
        <p:txBody>
          <a:bodyPr/>
          <a:lstStyle/>
          <a:p>
            <a:r>
              <a:rPr lang="en-US" dirty="0"/>
              <a:t>GRADIANT CONFIDENTIAL</a:t>
            </a:r>
            <a:endParaRPr lang="en-SG" dirty="0"/>
          </a:p>
        </p:txBody>
      </p:sp>
      <p:sp>
        <p:nvSpPr>
          <p:cNvPr id="6" name="Slide Number Placeholder 5">
            <a:extLst>
              <a:ext uri="{FF2B5EF4-FFF2-40B4-BE49-F238E27FC236}">
                <a16:creationId xmlns:a16="http://schemas.microsoft.com/office/drawing/2014/main" id="{162CC320-110F-41C8-57BB-826CA88CBCDF}"/>
              </a:ext>
            </a:extLst>
          </p:cNvPr>
          <p:cNvSpPr>
            <a:spLocks noGrp="1"/>
          </p:cNvSpPr>
          <p:nvPr>
            <p:ph type="sldNum" sz="quarter" idx="12"/>
          </p:nvPr>
        </p:nvSpPr>
        <p:spPr/>
        <p:txBody>
          <a:bodyPr/>
          <a:lstStyle/>
          <a:p>
            <a:fld id="{D8C436D1-A9F0-4DFC-9B9E-05329500316D}" type="slidenum">
              <a:rPr lang="en-SG" smtClean="0"/>
              <a:t>‹#›</a:t>
            </a:fld>
            <a:endParaRPr lang="en-SG"/>
          </a:p>
        </p:txBody>
      </p:sp>
      <p:sp>
        <p:nvSpPr>
          <p:cNvPr id="7" name="Rectangle 6">
            <a:extLst>
              <a:ext uri="{FF2B5EF4-FFF2-40B4-BE49-F238E27FC236}">
                <a16:creationId xmlns:a16="http://schemas.microsoft.com/office/drawing/2014/main" id="{210A5501-026F-A668-AD72-1ECCA9B7F0F9}"/>
              </a:ext>
            </a:extLst>
          </p:cNvPr>
          <p:cNvSpPr/>
          <p:nvPr userDrawn="1"/>
        </p:nvSpPr>
        <p:spPr>
          <a:xfrm>
            <a:off x="-28444" y="-1869"/>
            <a:ext cx="12220444" cy="464856"/>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6160457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35F087-B049-6C74-6F0E-C6CF879D6B54}"/>
              </a:ext>
            </a:extLst>
          </p:cNvPr>
          <p:cNvSpPr>
            <a:spLocks noGrp="1"/>
          </p:cNvSpPr>
          <p:nvPr>
            <p:ph type="title" orient="vert" hasCustomPrompt="1"/>
          </p:nvPr>
        </p:nvSpPr>
        <p:spPr>
          <a:xfrm>
            <a:off x="8724900" y="365125"/>
            <a:ext cx="2628900" cy="5811838"/>
          </a:xfrm>
        </p:spPr>
        <p:txBody>
          <a:bodyPr vert="eaVert"/>
          <a:lstStyle/>
          <a:p>
            <a:r>
              <a:rPr lang="en-US" dirty="0"/>
              <a:t>CLICK TO EDIT MASTER TITLE STYLE</a:t>
            </a:r>
            <a:endParaRPr lang="en-SG" dirty="0"/>
          </a:p>
        </p:txBody>
      </p:sp>
      <p:sp>
        <p:nvSpPr>
          <p:cNvPr id="3" name="Vertical Text Placeholder 2">
            <a:extLst>
              <a:ext uri="{FF2B5EF4-FFF2-40B4-BE49-F238E27FC236}">
                <a16:creationId xmlns:a16="http://schemas.microsoft.com/office/drawing/2014/main" id="{54CA5A81-2A9D-E557-8A82-086E9B2248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dirty="0"/>
          </a:p>
        </p:txBody>
      </p:sp>
      <p:sp>
        <p:nvSpPr>
          <p:cNvPr id="6" name="Slide Number Placeholder 5">
            <a:extLst>
              <a:ext uri="{FF2B5EF4-FFF2-40B4-BE49-F238E27FC236}">
                <a16:creationId xmlns:a16="http://schemas.microsoft.com/office/drawing/2014/main" id="{6F5DCAC7-ADBF-5B39-B9FE-36E558AD6AA6}"/>
              </a:ext>
            </a:extLst>
          </p:cNvPr>
          <p:cNvSpPr>
            <a:spLocks noGrp="1"/>
          </p:cNvSpPr>
          <p:nvPr>
            <p:ph type="sldNum" sz="quarter" idx="12"/>
          </p:nvPr>
        </p:nvSpPr>
        <p:spPr/>
        <p:txBody>
          <a:bodyPr/>
          <a:lstStyle/>
          <a:p>
            <a:fld id="{D8C436D1-A9F0-4DFC-9B9E-05329500316D}" type="slidenum">
              <a:rPr lang="en-SG" smtClean="0"/>
              <a:t>‹#›</a:t>
            </a:fld>
            <a:endParaRPr lang="en-SG"/>
          </a:p>
        </p:txBody>
      </p:sp>
      <p:sp>
        <p:nvSpPr>
          <p:cNvPr id="8" name="Rectangle 7">
            <a:extLst>
              <a:ext uri="{FF2B5EF4-FFF2-40B4-BE49-F238E27FC236}">
                <a16:creationId xmlns:a16="http://schemas.microsoft.com/office/drawing/2014/main" id="{A9CE49FF-84B3-1E8F-678F-043189342122}"/>
              </a:ext>
            </a:extLst>
          </p:cNvPr>
          <p:cNvSpPr/>
          <p:nvPr userDrawn="1"/>
        </p:nvSpPr>
        <p:spPr>
          <a:xfrm>
            <a:off x="-28444" y="-1870"/>
            <a:ext cx="2285507" cy="6859870"/>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3480812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CFC76-2228-6405-1283-00262113549D}"/>
              </a:ext>
            </a:extLst>
          </p:cNvPr>
          <p:cNvSpPr>
            <a:spLocks noGrp="1"/>
          </p:cNvSpPr>
          <p:nvPr>
            <p:ph type="title" hasCustomPrompt="1"/>
          </p:nvPr>
        </p:nvSpPr>
        <p:spPr>
          <a:xfrm>
            <a:off x="698934" y="864295"/>
            <a:ext cx="10515600" cy="2852737"/>
          </a:xfrm>
        </p:spPr>
        <p:txBody>
          <a:bodyPr lIns="0" anchor="b">
            <a:normAutofit/>
          </a:bodyPr>
          <a:lstStyle>
            <a:lvl1pPr>
              <a:defRPr sz="4000" b="0">
                <a:solidFill>
                  <a:schemeClr val="accent1"/>
                </a:solidFill>
                <a:latin typeface="Josefin Sans Light" panose="00000400000000000000" pitchFamily="2" charset="0"/>
              </a:defRPr>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EADC422C-7DCB-4A77-77D8-54C91996DC0C}"/>
              </a:ext>
            </a:extLst>
          </p:cNvPr>
          <p:cNvSpPr>
            <a:spLocks noGrp="1"/>
          </p:cNvSpPr>
          <p:nvPr>
            <p:ph type="body" idx="1"/>
          </p:nvPr>
        </p:nvSpPr>
        <p:spPr>
          <a:xfrm>
            <a:off x="705508" y="3717032"/>
            <a:ext cx="10515600" cy="1500187"/>
          </a:xfrm>
        </p:spPr>
        <p:txBody>
          <a:bodyPr lIns="0"/>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Footer Placeholder 4">
            <a:extLst>
              <a:ext uri="{FF2B5EF4-FFF2-40B4-BE49-F238E27FC236}">
                <a16:creationId xmlns:a16="http://schemas.microsoft.com/office/drawing/2014/main" id="{0DD87571-5A2C-A7B0-A795-6A7FD9830810}"/>
              </a:ext>
            </a:extLst>
          </p:cNvPr>
          <p:cNvSpPr>
            <a:spLocks noGrp="1"/>
          </p:cNvSpPr>
          <p:nvPr>
            <p:ph type="ftr" sz="quarter" idx="11"/>
          </p:nvPr>
        </p:nvSpPr>
        <p:spPr>
          <a:xfrm>
            <a:off x="1179239" y="6310312"/>
            <a:ext cx="4114800" cy="365125"/>
          </a:xfrm>
        </p:spPr>
        <p:txBody>
          <a:bodyPr/>
          <a:lstStyle>
            <a:lvl1pPr algn="l">
              <a:defRPr sz="900">
                <a:solidFill>
                  <a:schemeClr val="accent6">
                    <a:lumMod val="50000"/>
                  </a:schemeClr>
                </a:solidFill>
              </a:defRPr>
            </a:lvl1pPr>
          </a:lstStyle>
          <a:p>
            <a:r>
              <a:rPr lang="en-SG"/>
              <a:t>GRADIANT CONFIDENTIAL</a:t>
            </a:r>
          </a:p>
        </p:txBody>
      </p:sp>
      <p:sp>
        <p:nvSpPr>
          <p:cNvPr id="14" name="Slide Number Placeholder 5">
            <a:extLst>
              <a:ext uri="{FF2B5EF4-FFF2-40B4-BE49-F238E27FC236}">
                <a16:creationId xmlns:a16="http://schemas.microsoft.com/office/drawing/2014/main" id="{11F1F8E6-6997-41CB-B50B-F072C7BFB062}"/>
              </a:ext>
            </a:extLst>
          </p:cNvPr>
          <p:cNvSpPr>
            <a:spLocks noGrp="1"/>
          </p:cNvSpPr>
          <p:nvPr>
            <p:ph type="sldNum" sz="quarter" idx="12"/>
          </p:nvPr>
        </p:nvSpPr>
        <p:spPr>
          <a:xfrm>
            <a:off x="683939" y="6310312"/>
            <a:ext cx="495300" cy="365125"/>
          </a:xfrm>
        </p:spPr>
        <p:txBody>
          <a:bodyPr lIns="0"/>
          <a:lstStyle>
            <a:lvl1pPr algn="l">
              <a:defRPr sz="900">
                <a:solidFill>
                  <a:schemeClr val="accent6">
                    <a:lumMod val="50000"/>
                  </a:schemeClr>
                </a:solidFill>
              </a:defRPr>
            </a:lvl1pPr>
          </a:lstStyle>
          <a:p>
            <a:fld id="{513DABA8-24B6-4A87-9CDE-D9BD6428BB24}" type="slidenum">
              <a:rPr lang="en-SG" smtClean="0"/>
              <a:pPr/>
              <a:t>‹#›</a:t>
            </a:fld>
            <a:endParaRPr lang="en-SG"/>
          </a:p>
        </p:txBody>
      </p:sp>
      <p:pic>
        <p:nvPicPr>
          <p:cNvPr id="15" name="Graphic 14">
            <a:extLst>
              <a:ext uri="{FF2B5EF4-FFF2-40B4-BE49-F238E27FC236}">
                <a16:creationId xmlns:a16="http://schemas.microsoft.com/office/drawing/2014/main" id="{58E1026A-D82C-F17A-E477-FDC3C841FE5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45054" y="6308763"/>
            <a:ext cx="1451621" cy="316379"/>
          </a:xfrm>
          <a:prstGeom prst="rect">
            <a:avLst/>
          </a:prstGeom>
        </p:spPr>
      </p:pic>
    </p:spTree>
    <p:extLst>
      <p:ext uri="{BB962C8B-B14F-4D97-AF65-F5344CB8AC3E}">
        <p14:creationId xmlns:p14="http://schemas.microsoft.com/office/powerpoint/2010/main" val="755379168"/>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3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CFC76-2228-6405-1283-00262113549D}"/>
              </a:ext>
            </a:extLst>
          </p:cNvPr>
          <p:cNvSpPr>
            <a:spLocks noGrp="1"/>
          </p:cNvSpPr>
          <p:nvPr>
            <p:ph type="title" hasCustomPrompt="1"/>
          </p:nvPr>
        </p:nvSpPr>
        <p:spPr>
          <a:xfrm>
            <a:off x="698934" y="864295"/>
            <a:ext cx="10515600" cy="2852737"/>
          </a:xfrm>
        </p:spPr>
        <p:txBody>
          <a:bodyPr lIns="0" anchor="b">
            <a:normAutofit/>
          </a:bodyPr>
          <a:lstStyle>
            <a:lvl1pPr>
              <a:defRPr sz="4000" b="0">
                <a:solidFill>
                  <a:schemeClr val="accent1"/>
                </a:solidFill>
                <a:latin typeface="Josefin Sans Light" panose="00000400000000000000" pitchFamily="2" charset="0"/>
              </a:defRPr>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EADC422C-7DCB-4A77-77D8-54C91996DC0C}"/>
              </a:ext>
            </a:extLst>
          </p:cNvPr>
          <p:cNvSpPr>
            <a:spLocks noGrp="1"/>
          </p:cNvSpPr>
          <p:nvPr>
            <p:ph type="body" idx="1"/>
          </p:nvPr>
        </p:nvSpPr>
        <p:spPr>
          <a:xfrm>
            <a:off x="705508" y="3717032"/>
            <a:ext cx="10515600" cy="1500187"/>
          </a:xfrm>
        </p:spPr>
        <p:txBody>
          <a:bodyPr lIns="0"/>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Rectangle 3">
            <a:extLst>
              <a:ext uri="{FF2B5EF4-FFF2-40B4-BE49-F238E27FC236}">
                <a16:creationId xmlns:a16="http://schemas.microsoft.com/office/drawing/2014/main" id="{025C7B34-A7B8-7076-F2CD-83E7B7563C6C}"/>
              </a:ext>
            </a:extLst>
          </p:cNvPr>
          <p:cNvSpPr/>
          <p:nvPr userDrawn="1"/>
        </p:nvSpPr>
        <p:spPr>
          <a:xfrm>
            <a:off x="0" y="6176962"/>
            <a:ext cx="12192000" cy="681037"/>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Graphic 4">
            <a:extLst>
              <a:ext uri="{FF2B5EF4-FFF2-40B4-BE49-F238E27FC236}">
                <a16:creationId xmlns:a16="http://schemas.microsoft.com/office/drawing/2014/main" id="{6B680DA4-4F68-3593-1BDB-06D74F470DD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4508" y="6334474"/>
            <a:ext cx="1453553" cy="316800"/>
          </a:xfrm>
          <a:prstGeom prst="rect">
            <a:avLst/>
          </a:prstGeom>
        </p:spPr>
      </p:pic>
      <p:sp>
        <p:nvSpPr>
          <p:cNvPr id="6" name="Footer Placeholder 4">
            <a:extLst>
              <a:ext uri="{FF2B5EF4-FFF2-40B4-BE49-F238E27FC236}">
                <a16:creationId xmlns:a16="http://schemas.microsoft.com/office/drawing/2014/main" id="{CA5C8D2B-607C-5D74-F48A-03E5C74BC762}"/>
              </a:ext>
            </a:extLst>
          </p:cNvPr>
          <p:cNvSpPr>
            <a:spLocks noGrp="1"/>
          </p:cNvSpPr>
          <p:nvPr>
            <p:ph type="ftr" sz="quarter" idx="11"/>
          </p:nvPr>
        </p:nvSpPr>
        <p:spPr>
          <a:xfrm>
            <a:off x="1179239" y="6310312"/>
            <a:ext cx="4114800" cy="365125"/>
          </a:xfrm>
        </p:spPr>
        <p:txBody>
          <a:bodyPr/>
          <a:lstStyle>
            <a:lvl1pPr algn="l">
              <a:defRPr sz="900">
                <a:solidFill>
                  <a:schemeClr val="bg1"/>
                </a:solidFill>
              </a:defRPr>
            </a:lvl1pPr>
          </a:lstStyle>
          <a:p>
            <a:r>
              <a:rPr lang="en-SG"/>
              <a:t>GRADIANT CONFIDENTIAL</a:t>
            </a:r>
          </a:p>
        </p:txBody>
      </p:sp>
      <p:sp>
        <p:nvSpPr>
          <p:cNvPr id="7" name="Slide Number Placeholder 5">
            <a:extLst>
              <a:ext uri="{FF2B5EF4-FFF2-40B4-BE49-F238E27FC236}">
                <a16:creationId xmlns:a16="http://schemas.microsoft.com/office/drawing/2014/main" id="{A7151C76-1CFD-CA96-4B7B-1A9E891D2CD0}"/>
              </a:ext>
            </a:extLst>
          </p:cNvPr>
          <p:cNvSpPr>
            <a:spLocks noGrp="1"/>
          </p:cNvSpPr>
          <p:nvPr>
            <p:ph type="sldNum" sz="quarter" idx="12"/>
          </p:nvPr>
        </p:nvSpPr>
        <p:spPr>
          <a:xfrm>
            <a:off x="683939" y="6310312"/>
            <a:ext cx="495300" cy="365125"/>
          </a:xfrm>
        </p:spPr>
        <p:txBody>
          <a:bodyPr lIns="0"/>
          <a:lstStyle>
            <a:lvl1pPr algn="l">
              <a:defRPr sz="900">
                <a:solidFill>
                  <a:schemeClr val="bg1"/>
                </a:solidFill>
              </a:defRPr>
            </a:lvl1pPr>
          </a:lstStyle>
          <a:p>
            <a:fld id="{513DABA8-24B6-4A87-9CDE-D9BD6428BB24}" type="slidenum">
              <a:rPr lang="en-SG" smtClean="0"/>
              <a:pPr/>
              <a:t>‹#›</a:t>
            </a:fld>
            <a:endParaRPr lang="en-SG"/>
          </a:p>
        </p:txBody>
      </p:sp>
    </p:spTree>
    <p:extLst>
      <p:ext uri="{BB962C8B-B14F-4D97-AF65-F5344CB8AC3E}">
        <p14:creationId xmlns:p14="http://schemas.microsoft.com/office/powerpoint/2010/main" val="253670696"/>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46F52-9961-5B3E-E96D-B84F2DAF448C}"/>
              </a:ext>
            </a:extLst>
          </p:cNvPr>
          <p:cNvSpPr>
            <a:spLocks noGrp="1"/>
          </p:cNvSpPr>
          <p:nvPr>
            <p:ph type="title" hasCustomPrompt="1"/>
          </p:nvPr>
        </p:nvSpPr>
        <p:spPr/>
        <p:txBody>
          <a:bodyPr lIns="0">
            <a:normAutofit/>
          </a:bodyPr>
          <a:lstStyle>
            <a:lvl1pPr>
              <a:defRPr sz="3200" b="0">
                <a:solidFill>
                  <a:schemeClr val="accent1"/>
                </a:solidFill>
                <a:latin typeface="Josefin Sans Light" panose="00000400000000000000" pitchFamily="2" charset="0"/>
              </a:defRPr>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74922E50-2FF7-D771-3E2D-F629D6168C99}"/>
              </a:ext>
            </a:extLst>
          </p:cNvPr>
          <p:cNvSpPr>
            <a:spLocks noGrp="1"/>
          </p:cNvSpPr>
          <p:nvPr>
            <p:ph sz="half" idx="1"/>
          </p:nvPr>
        </p:nvSpPr>
        <p:spPr>
          <a:xfrm>
            <a:off x="695325" y="1825625"/>
            <a:ext cx="5181600" cy="435133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A8E55D00-1119-741E-B956-F272CAACB759}"/>
              </a:ext>
            </a:extLst>
          </p:cNvPr>
          <p:cNvSpPr>
            <a:spLocks noGrp="1"/>
          </p:cNvSpPr>
          <p:nvPr>
            <p:ph sz="half" idx="2"/>
          </p:nvPr>
        </p:nvSpPr>
        <p:spPr>
          <a:xfrm>
            <a:off x="6315075" y="1825625"/>
            <a:ext cx="5181600" cy="435133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8" name="Footer Placeholder 4">
            <a:extLst>
              <a:ext uri="{FF2B5EF4-FFF2-40B4-BE49-F238E27FC236}">
                <a16:creationId xmlns:a16="http://schemas.microsoft.com/office/drawing/2014/main" id="{79F9AB36-A98B-688C-6EC5-AE88C330D3F7}"/>
              </a:ext>
            </a:extLst>
          </p:cNvPr>
          <p:cNvSpPr>
            <a:spLocks noGrp="1"/>
          </p:cNvSpPr>
          <p:nvPr>
            <p:ph type="ftr" sz="quarter" idx="11"/>
          </p:nvPr>
        </p:nvSpPr>
        <p:spPr>
          <a:xfrm>
            <a:off x="1179239" y="6310312"/>
            <a:ext cx="4114800" cy="365125"/>
          </a:xfrm>
        </p:spPr>
        <p:txBody>
          <a:bodyPr/>
          <a:lstStyle>
            <a:lvl1pPr algn="l">
              <a:defRPr sz="900">
                <a:solidFill>
                  <a:schemeClr val="accent6">
                    <a:lumMod val="50000"/>
                  </a:schemeClr>
                </a:solidFill>
              </a:defRPr>
            </a:lvl1pPr>
          </a:lstStyle>
          <a:p>
            <a:r>
              <a:rPr lang="en-SG"/>
              <a:t>GRADIANT CONFIDENTIAL</a:t>
            </a:r>
          </a:p>
        </p:txBody>
      </p:sp>
      <p:sp>
        <p:nvSpPr>
          <p:cNvPr id="9" name="Slide Number Placeholder 5">
            <a:extLst>
              <a:ext uri="{FF2B5EF4-FFF2-40B4-BE49-F238E27FC236}">
                <a16:creationId xmlns:a16="http://schemas.microsoft.com/office/drawing/2014/main" id="{C73F0B03-D375-4BFF-DE73-C55DF5747FBB}"/>
              </a:ext>
            </a:extLst>
          </p:cNvPr>
          <p:cNvSpPr>
            <a:spLocks noGrp="1"/>
          </p:cNvSpPr>
          <p:nvPr>
            <p:ph type="sldNum" sz="quarter" idx="12"/>
          </p:nvPr>
        </p:nvSpPr>
        <p:spPr>
          <a:xfrm>
            <a:off x="683939" y="6310312"/>
            <a:ext cx="495300" cy="365125"/>
          </a:xfrm>
        </p:spPr>
        <p:txBody>
          <a:bodyPr lIns="0"/>
          <a:lstStyle>
            <a:lvl1pPr algn="l">
              <a:defRPr sz="900">
                <a:solidFill>
                  <a:schemeClr val="accent6">
                    <a:lumMod val="50000"/>
                  </a:schemeClr>
                </a:solidFill>
              </a:defRPr>
            </a:lvl1pPr>
          </a:lstStyle>
          <a:p>
            <a:fld id="{513DABA8-24B6-4A87-9CDE-D9BD6428BB24}" type="slidenum">
              <a:rPr lang="en-SG" smtClean="0"/>
              <a:pPr/>
              <a:t>‹#›</a:t>
            </a:fld>
            <a:endParaRPr lang="en-SG"/>
          </a:p>
        </p:txBody>
      </p:sp>
      <p:pic>
        <p:nvPicPr>
          <p:cNvPr id="10" name="Graphic 9">
            <a:extLst>
              <a:ext uri="{FF2B5EF4-FFF2-40B4-BE49-F238E27FC236}">
                <a16:creationId xmlns:a16="http://schemas.microsoft.com/office/drawing/2014/main" id="{96175079-B27E-CB14-C863-5FE266E9D4A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45054" y="6308763"/>
            <a:ext cx="1451621" cy="316379"/>
          </a:xfrm>
          <a:prstGeom prst="rect">
            <a:avLst/>
          </a:prstGeom>
        </p:spPr>
      </p:pic>
    </p:spTree>
    <p:extLst>
      <p:ext uri="{BB962C8B-B14F-4D97-AF65-F5344CB8AC3E}">
        <p14:creationId xmlns:p14="http://schemas.microsoft.com/office/powerpoint/2010/main" val="564381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4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46F52-9961-5B3E-E96D-B84F2DAF448C}"/>
              </a:ext>
            </a:extLst>
          </p:cNvPr>
          <p:cNvSpPr>
            <a:spLocks noGrp="1"/>
          </p:cNvSpPr>
          <p:nvPr>
            <p:ph type="title" hasCustomPrompt="1"/>
          </p:nvPr>
        </p:nvSpPr>
        <p:spPr/>
        <p:txBody>
          <a:bodyPr lIns="0">
            <a:normAutofit/>
          </a:bodyPr>
          <a:lstStyle>
            <a:lvl1pPr>
              <a:defRPr sz="3200" b="0">
                <a:solidFill>
                  <a:schemeClr val="accent1"/>
                </a:solidFill>
                <a:latin typeface="Josefin Sans Light" panose="00000400000000000000" pitchFamily="2" charset="0"/>
              </a:defRPr>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74922E50-2FF7-D771-3E2D-F629D6168C99}"/>
              </a:ext>
            </a:extLst>
          </p:cNvPr>
          <p:cNvSpPr>
            <a:spLocks noGrp="1"/>
          </p:cNvSpPr>
          <p:nvPr>
            <p:ph sz="half" idx="1"/>
          </p:nvPr>
        </p:nvSpPr>
        <p:spPr>
          <a:xfrm>
            <a:off x="695325" y="1825625"/>
            <a:ext cx="5181600" cy="435133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A8E55D00-1119-741E-B956-F272CAACB759}"/>
              </a:ext>
            </a:extLst>
          </p:cNvPr>
          <p:cNvSpPr>
            <a:spLocks noGrp="1"/>
          </p:cNvSpPr>
          <p:nvPr>
            <p:ph sz="half" idx="2"/>
          </p:nvPr>
        </p:nvSpPr>
        <p:spPr>
          <a:xfrm>
            <a:off x="6302797" y="1848200"/>
            <a:ext cx="5181600" cy="435133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Rectangle 4">
            <a:extLst>
              <a:ext uri="{FF2B5EF4-FFF2-40B4-BE49-F238E27FC236}">
                <a16:creationId xmlns:a16="http://schemas.microsoft.com/office/drawing/2014/main" id="{83984D5C-82B0-C7DE-992F-E4222859C9AF}"/>
              </a:ext>
            </a:extLst>
          </p:cNvPr>
          <p:cNvSpPr/>
          <p:nvPr userDrawn="1"/>
        </p:nvSpPr>
        <p:spPr>
          <a:xfrm>
            <a:off x="0" y="6176962"/>
            <a:ext cx="12192000" cy="681037"/>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 name="Graphic 5">
            <a:extLst>
              <a:ext uri="{FF2B5EF4-FFF2-40B4-BE49-F238E27FC236}">
                <a16:creationId xmlns:a16="http://schemas.microsoft.com/office/drawing/2014/main" id="{1CCAB12F-E2D6-7A4B-EBC9-82FC430EBD4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4508" y="6334474"/>
            <a:ext cx="1453553" cy="316800"/>
          </a:xfrm>
          <a:prstGeom prst="rect">
            <a:avLst/>
          </a:prstGeom>
        </p:spPr>
      </p:pic>
      <p:sp>
        <p:nvSpPr>
          <p:cNvPr id="7" name="Footer Placeholder 4">
            <a:extLst>
              <a:ext uri="{FF2B5EF4-FFF2-40B4-BE49-F238E27FC236}">
                <a16:creationId xmlns:a16="http://schemas.microsoft.com/office/drawing/2014/main" id="{BD9BB806-A458-1A55-803D-65FC3B2D606A}"/>
              </a:ext>
            </a:extLst>
          </p:cNvPr>
          <p:cNvSpPr>
            <a:spLocks noGrp="1"/>
          </p:cNvSpPr>
          <p:nvPr>
            <p:ph type="ftr" sz="quarter" idx="11"/>
          </p:nvPr>
        </p:nvSpPr>
        <p:spPr>
          <a:xfrm>
            <a:off x="1179239" y="6310312"/>
            <a:ext cx="4114800" cy="365125"/>
          </a:xfrm>
        </p:spPr>
        <p:txBody>
          <a:bodyPr/>
          <a:lstStyle>
            <a:lvl1pPr algn="l">
              <a:defRPr sz="900">
                <a:solidFill>
                  <a:schemeClr val="bg1"/>
                </a:solidFill>
              </a:defRPr>
            </a:lvl1pPr>
          </a:lstStyle>
          <a:p>
            <a:r>
              <a:rPr lang="en-SG"/>
              <a:t>GRADIANT CONFIDENTIAL</a:t>
            </a:r>
          </a:p>
        </p:txBody>
      </p:sp>
      <p:sp>
        <p:nvSpPr>
          <p:cNvPr id="11" name="Slide Number Placeholder 5">
            <a:extLst>
              <a:ext uri="{FF2B5EF4-FFF2-40B4-BE49-F238E27FC236}">
                <a16:creationId xmlns:a16="http://schemas.microsoft.com/office/drawing/2014/main" id="{640029A5-AB4B-A9F3-CA7F-B456809847E8}"/>
              </a:ext>
            </a:extLst>
          </p:cNvPr>
          <p:cNvSpPr>
            <a:spLocks noGrp="1"/>
          </p:cNvSpPr>
          <p:nvPr>
            <p:ph type="sldNum" sz="quarter" idx="12"/>
          </p:nvPr>
        </p:nvSpPr>
        <p:spPr>
          <a:xfrm>
            <a:off x="683939" y="6310312"/>
            <a:ext cx="495300" cy="365125"/>
          </a:xfrm>
        </p:spPr>
        <p:txBody>
          <a:bodyPr lIns="0"/>
          <a:lstStyle>
            <a:lvl1pPr algn="l">
              <a:defRPr sz="900">
                <a:solidFill>
                  <a:schemeClr val="bg1"/>
                </a:solidFill>
              </a:defRPr>
            </a:lvl1pPr>
          </a:lstStyle>
          <a:p>
            <a:fld id="{513DABA8-24B6-4A87-9CDE-D9BD6428BB24}" type="slidenum">
              <a:rPr lang="en-SG" smtClean="0"/>
              <a:pPr/>
              <a:t>‹#›</a:t>
            </a:fld>
            <a:endParaRPr lang="en-SG"/>
          </a:p>
        </p:txBody>
      </p:sp>
    </p:spTree>
    <p:extLst>
      <p:ext uri="{BB962C8B-B14F-4D97-AF65-F5344CB8AC3E}">
        <p14:creationId xmlns:p14="http://schemas.microsoft.com/office/powerpoint/2010/main" val="1899497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2 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DC884B-FBBB-38EA-CD0A-B47DD1A7CFDB}"/>
              </a:ext>
            </a:extLst>
          </p:cNvPr>
          <p:cNvSpPr/>
          <p:nvPr userDrawn="1"/>
        </p:nvSpPr>
        <p:spPr>
          <a:xfrm>
            <a:off x="0" y="6176962"/>
            <a:ext cx="12192000" cy="681037"/>
          </a:xfrm>
          <a:prstGeom prst="rect">
            <a:avLst/>
          </a:prstGeom>
          <a:gradFill>
            <a:gsLst>
              <a:gs pos="21000">
                <a:schemeClr val="accent2"/>
              </a:gs>
              <a:gs pos="100000">
                <a:srgbClr val="2D208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Graphic 8">
            <a:extLst>
              <a:ext uri="{FF2B5EF4-FFF2-40B4-BE49-F238E27FC236}">
                <a16:creationId xmlns:a16="http://schemas.microsoft.com/office/drawing/2014/main" id="{F9DD79E5-8573-CB95-42DE-B82F92DD633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4508" y="6334474"/>
            <a:ext cx="1453553" cy="316800"/>
          </a:xfrm>
          <a:prstGeom prst="rect">
            <a:avLst/>
          </a:prstGeom>
        </p:spPr>
      </p:pic>
      <p:sp>
        <p:nvSpPr>
          <p:cNvPr id="2" name="Title 1">
            <a:extLst>
              <a:ext uri="{FF2B5EF4-FFF2-40B4-BE49-F238E27FC236}">
                <a16:creationId xmlns:a16="http://schemas.microsoft.com/office/drawing/2014/main" id="{105E21B6-8BCC-7355-6F0B-31F7C41D8F50}"/>
              </a:ext>
            </a:extLst>
          </p:cNvPr>
          <p:cNvSpPr>
            <a:spLocks noGrp="1"/>
          </p:cNvSpPr>
          <p:nvPr>
            <p:ph type="title" hasCustomPrompt="1"/>
          </p:nvPr>
        </p:nvSpPr>
        <p:spPr>
          <a:xfrm>
            <a:off x="695326" y="365125"/>
            <a:ext cx="10801349" cy="615603"/>
          </a:xfrm>
        </p:spPr>
        <p:txBody>
          <a:bodyPr lIns="0">
            <a:normAutofit/>
          </a:bodyPr>
          <a:lstStyle>
            <a:lvl1pPr>
              <a:defRPr sz="3200" b="0">
                <a:solidFill>
                  <a:schemeClr val="accent1"/>
                </a:solidFill>
                <a:latin typeface="Josefin Sans Light" panose="00000400000000000000" pitchFamily="2" charset="0"/>
              </a:defRPr>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A5C73837-DBDD-2337-C3B6-AD534813B6BA}"/>
              </a:ext>
            </a:extLst>
          </p:cNvPr>
          <p:cNvSpPr>
            <a:spLocks noGrp="1"/>
          </p:cNvSpPr>
          <p:nvPr>
            <p:ph idx="1"/>
          </p:nvPr>
        </p:nvSpPr>
        <p:spPr>
          <a:xfrm>
            <a:off x="695326" y="1797154"/>
            <a:ext cx="10801350" cy="4351338"/>
          </a:xfrm>
        </p:spPr>
        <p:txBody>
          <a:bodyPr lIns="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Footer Placeholder 4">
            <a:extLst>
              <a:ext uri="{FF2B5EF4-FFF2-40B4-BE49-F238E27FC236}">
                <a16:creationId xmlns:a16="http://schemas.microsoft.com/office/drawing/2014/main" id="{0B435CEF-3F7D-BADF-008C-3EDDEC6F7419}"/>
              </a:ext>
            </a:extLst>
          </p:cNvPr>
          <p:cNvSpPr>
            <a:spLocks noGrp="1"/>
          </p:cNvSpPr>
          <p:nvPr>
            <p:ph type="ftr" sz="quarter" idx="11"/>
          </p:nvPr>
        </p:nvSpPr>
        <p:spPr>
          <a:xfrm>
            <a:off x="1179239" y="6310312"/>
            <a:ext cx="4114800" cy="365125"/>
          </a:xfrm>
        </p:spPr>
        <p:txBody>
          <a:bodyPr/>
          <a:lstStyle>
            <a:lvl1pPr algn="l">
              <a:defRPr sz="900">
                <a:solidFill>
                  <a:schemeClr val="bg1"/>
                </a:solidFill>
              </a:defRPr>
            </a:lvl1pPr>
          </a:lstStyle>
          <a:p>
            <a:r>
              <a:rPr lang="en-SG"/>
              <a:t>GRADIANT CONFIDENTIAL</a:t>
            </a:r>
          </a:p>
        </p:txBody>
      </p:sp>
      <p:sp>
        <p:nvSpPr>
          <p:cNvPr id="6" name="Slide Number Placeholder 5">
            <a:extLst>
              <a:ext uri="{FF2B5EF4-FFF2-40B4-BE49-F238E27FC236}">
                <a16:creationId xmlns:a16="http://schemas.microsoft.com/office/drawing/2014/main" id="{C053EA77-AE18-70EE-903C-50D1018CADA9}"/>
              </a:ext>
            </a:extLst>
          </p:cNvPr>
          <p:cNvSpPr>
            <a:spLocks noGrp="1"/>
          </p:cNvSpPr>
          <p:nvPr>
            <p:ph type="sldNum" sz="quarter" idx="12"/>
          </p:nvPr>
        </p:nvSpPr>
        <p:spPr>
          <a:xfrm>
            <a:off x="683939" y="6310312"/>
            <a:ext cx="495300" cy="365125"/>
          </a:xfrm>
        </p:spPr>
        <p:txBody>
          <a:bodyPr lIns="0"/>
          <a:lstStyle>
            <a:lvl1pPr algn="l">
              <a:defRPr sz="900">
                <a:solidFill>
                  <a:schemeClr val="bg1"/>
                </a:solidFill>
              </a:defRPr>
            </a:lvl1pPr>
          </a:lstStyle>
          <a:p>
            <a:fld id="{513DABA8-24B6-4A87-9CDE-D9BD6428BB24}" type="slidenum">
              <a:rPr lang="en-SG" smtClean="0"/>
              <a:pPr/>
              <a:t>‹#›</a:t>
            </a:fld>
            <a:endParaRPr lang="en-SG"/>
          </a:p>
        </p:txBody>
      </p:sp>
    </p:spTree>
    <p:extLst>
      <p:ext uri="{BB962C8B-B14F-4D97-AF65-F5344CB8AC3E}">
        <p14:creationId xmlns:p14="http://schemas.microsoft.com/office/powerpoint/2010/main" val="4263259197"/>
      </p:ext>
    </p:extLst>
  </p:cSld>
  <p:clrMapOvr>
    <a:masterClrMapping/>
  </p:clrMapOvr>
  <p:extLst>
    <p:ext uri="{DCECCB84-F9BA-43D5-87BE-67443E8EF086}">
      <p15:sldGuideLst xmlns:p15="http://schemas.microsoft.com/office/powerpoint/2012/main">
        <p15:guide id="1" orient="horz" pos="48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theme" Target="../theme/theme2.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0B83F-2589-10C7-38AE-8AA479B5DCC0}"/>
              </a:ext>
            </a:extLst>
          </p:cNvPr>
          <p:cNvSpPr>
            <a:spLocks noGrp="1"/>
          </p:cNvSpPr>
          <p:nvPr>
            <p:ph type="title"/>
          </p:nvPr>
        </p:nvSpPr>
        <p:spPr>
          <a:xfrm>
            <a:off x="707375" y="365125"/>
            <a:ext cx="10789300" cy="615603"/>
          </a:xfrm>
          <a:prstGeom prst="rect">
            <a:avLst/>
          </a:prstGeom>
        </p:spPr>
        <p:txBody>
          <a:bodyPr vert="horz" lIns="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CBE3BCDD-50B0-F689-F6C1-8D6EBADD20C8}"/>
              </a:ext>
            </a:extLst>
          </p:cNvPr>
          <p:cNvSpPr>
            <a:spLocks noGrp="1"/>
          </p:cNvSpPr>
          <p:nvPr>
            <p:ph type="body" idx="1"/>
          </p:nvPr>
        </p:nvSpPr>
        <p:spPr>
          <a:xfrm>
            <a:off x="707375" y="1825625"/>
            <a:ext cx="10789300" cy="4351338"/>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19CF195-DEBD-647A-76FB-40B04B298B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61D779-8AEC-4808-B8EB-7E47C9B3B091}" type="datetime1">
              <a:rPr lang="en-SG" smtClean="0"/>
              <a:t>21/7/2025</a:t>
            </a:fld>
            <a:endParaRPr lang="en-SG"/>
          </a:p>
        </p:txBody>
      </p:sp>
      <p:sp>
        <p:nvSpPr>
          <p:cNvPr id="5" name="Footer Placeholder 4">
            <a:extLst>
              <a:ext uri="{FF2B5EF4-FFF2-40B4-BE49-F238E27FC236}">
                <a16:creationId xmlns:a16="http://schemas.microsoft.com/office/drawing/2014/main" id="{4D1DE67A-892F-C9CE-2448-6BDC4FBA4E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A95FB663-536F-5716-18CB-B08B719CAD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3DABA8-24B6-4A87-9CDE-D9BD6428BB24}" type="slidenum">
              <a:rPr lang="en-SG" smtClean="0"/>
              <a:t>‹#›</a:t>
            </a:fld>
            <a:endParaRPr lang="en-SG"/>
          </a:p>
        </p:txBody>
      </p:sp>
    </p:spTree>
    <p:extLst>
      <p:ext uri="{BB962C8B-B14F-4D97-AF65-F5344CB8AC3E}">
        <p14:creationId xmlns:p14="http://schemas.microsoft.com/office/powerpoint/2010/main" val="27277677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hf hdr="0" dt="0"/>
  <p:txStyles>
    <p:titleStyle>
      <a:lvl1pPr algn="l" defTabSz="914400" rtl="0" eaLnBrk="1" latinLnBrk="0" hangingPunct="1">
        <a:lnSpc>
          <a:spcPct val="90000"/>
        </a:lnSpc>
        <a:spcBef>
          <a:spcPct val="0"/>
        </a:spcBef>
        <a:buNone/>
        <a:defRPr sz="3200" b="1" kern="1200">
          <a:solidFill>
            <a:schemeClr val="tx1"/>
          </a:solidFill>
          <a:latin typeface="Josefin Sans" panose="000005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F26B43"/>
          </p15:clr>
        </p15:guide>
        <p15:guide id="2" pos="438">
          <p15:clr>
            <a:srgbClr val="F26B43"/>
          </p15:clr>
        </p15:guide>
        <p15:guide id="3" pos="7242">
          <p15:clr>
            <a:srgbClr val="F26B43"/>
          </p15:clr>
        </p15:guide>
        <p15:guide id="4" orient="horz" pos="22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4984AA-09E7-2058-B9A6-F0F56EA26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dirty="0"/>
          </a:p>
        </p:txBody>
      </p:sp>
      <p:sp>
        <p:nvSpPr>
          <p:cNvPr id="3" name="Text Placeholder 2">
            <a:extLst>
              <a:ext uri="{FF2B5EF4-FFF2-40B4-BE49-F238E27FC236}">
                <a16:creationId xmlns:a16="http://schemas.microsoft.com/office/drawing/2014/main" id="{24C3626A-92FE-D900-A863-32115CCC20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dirty="0"/>
          </a:p>
        </p:txBody>
      </p:sp>
      <p:sp>
        <p:nvSpPr>
          <p:cNvPr id="6" name="Slide Number Placeholder 5">
            <a:extLst>
              <a:ext uri="{FF2B5EF4-FFF2-40B4-BE49-F238E27FC236}">
                <a16:creationId xmlns:a16="http://schemas.microsoft.com/office/drawing/2014/main" id="{F559CA69-4B1E-5098-AAC4-7A49C88F69D8}"/>
              </a:ext>
            </a:extLst>
          </p:cNvPr>
          <p:cNvSpPr>
            <a:spLocks noGrp="1"/>
          </p:cNvSpPr>
          <p:nvPr>
            <p:ph type="sldNum" sz="quarter" idx="4"/>
          </p:nvPr>
        </p:nvSpPr>
        <p:spPr>
          <a:xfrm>
            <a:off x="479425" y="6356350"/>
            <a:ext cx="660662" cy="365125"/>
          </a:xfrm>
          <a:prstGeom prst="rect">
            <a:avLst/>
          </a:prstGeom>
        </p:spPr>
        <p:txBody>
          <a:bodyPr vert="horz" lIns="91440" tIns="45720" rIns="91440" bIns="45720" rtlCol="0" anchor="ctr"/>
          <a:lstStyle>
            <a:lvl1pPr algn="l">
              <a:defRPr sz="800">
                <a:solidFill>
                  <a:schemeClr val="bg1"/>
                </a:solidFill>
              </a:defRPr>
            </a:lvl1pPr>
          </a:lstStyle>
          <a:p>
            <a:fld id="{D8C436D1-A9F0-4DFC-9B9E-05329500316D}" type="slidenum">
              <a:rPr lang="en-SG" smtClean="0"/>
              <a:pPr/>
              <a:t>‹#›</a:t>
            </a:fld>
            <a:endParaRPr lang="en-SG" dirty="0"/>
          </a:p>
        </p:txBody>
      </p:sp>
      <p:sp>
        <p:nvSpPr>
          <p:cNvPr id="5" name="Footer Placeholder 4">
            <a:extLst>
              <a:ext uri="{FF2B5EF4-FFF2-40B4-BE49-F238E27FC236}">
                <a16:creationId xmlns:a16="http://schemas.microsoft.com/office/drawing/2014/main" id="{EFC2E0FD-A617-7EC9-1232-AE3A4F17A20A}"/>
              </a:ext>
            </a:extLst>
          </p:cNvPr>
          <p:cNvSpPr>
            <a:spLocks noGrp="1"/>
          </p:cNvSpPr>
          <p:nvPr>
            <p:ph type="ftr" sz="quarter" idx="3"/>
          </p:nvPr>
        </p:nvSpPr>
        <p:spPr>
          <a:xfrm>
            <a:off x="1140087" y="6356350"/>
            <a:ext cx="4114800" cy="365125"/>
          </a:xfrm>
          <a:prstGeom prst="rect">
            <a:avLst/>
          </a:prstGeom>
        </p:spPr>
        <p:txBody>
          <a:bodyPr vert="horz" lIns="91440" tIns="45720" rIns="91440" bIns="45720" rtlCol="0" anchor="ctr"/>
          <a:lstStyle>
            <a:lvl1pPr algn="l">
              <a:defRPr sz="800">
                <a:solidFill>
                  <a:schemeClr val="bg2"/>
                </a:solidFill>
              </a:defRPr>
            </a:lvl1pPr>
          </a:lstStyle>
          <a:p>
            <a:r>
              <a:rPr lang="en-US" dirty="0"/>
              <a:t>GRADIANT CONFIDENTIAL</a:t>
            </a:r>
            <a:endParaRPr lang="en-SG" dirty="0"/>
          </a:p>
        </p:txBody>
      </p:sp>
    </p:spTree>
    <p:extLst>
      <p:ext uri="{BB962C8B-B14F-4D97-AF65-F5344CB8AC3E}">
        <p14:creationId xmlns:p14="http://schemas.microsoft.com/office/powerpoint/2010/main" val="31060476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hdr="0" dt="0"/>
  <p:txStyles>
    <p:titleStyle>
      <a:lvl1pPr algn="l" defTabSz="914400" rtl="0" eaLnBrk="1" latinLnBrk="0" hangingPunct="1">
        <a:lnSpc>
          <a:spcPct val="90000"/>
        </a:lnSpc>
        <a:spcBef>
          <a:spcPct val="0"/>
        </a:spcBef>
        <a:buNone/>
        <a:defRPr sz="3200" kern="1200">
          <a:solidFill>
            <a:schemeClr val="accent1"/>
          </a:solidFill>
          <a:latin typeface="Josefin Sans Light" panose="00000400000000000000" pitchFamily="2" charset="0"/>
          <a:ea typeface="+mj-ea"/>
          <a:cs typeface="+mj-cs"/>
        </a:defRPr>
      </a:lvl1pPr>
    </p:titleStyle>
    <p:body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795">
          <p15:clr>
            <a:srgbClr val="F26B43"/>
          </p15:clr>
        </p15:guide>
        <p15:guide id="3" pos="529">
          <p15:clr>
            <a:srgbClr val="F26B43"/>
          </p15:clr>
        </p15:guide>
        <p15:guide id="4" pos="7378">
          <p15:clr>
            <a:srgbClr val="F26B43"/>
          </p15:clr>
        </p15:guide>
        <p15:guide id="5" pos="30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C73E-9EE8-8E6D-A183-5103EB7322D4}"/>
              </a:ext>
            </a:extLst>
          </p:cNvPr>
          <p:cNvSpPr>
            <a:spLocks noGrp="1"/>
          </p:cNvSpPr>
          <p:nvPr>
            <p:ph type="ctrTitle"/>
          </p:nvPr>
        </p:nvSpPr>
        <p:spPr/>
        <p:txBody>
          <a:bodyPr>
            <a:normAutofit/>
          </a:bodyPr>
          <a:lstStyle/>
          <a:p>
            <a:r>
              <a:rPr lang="en-US" dirty="0" err="1"/>
              <a:t>Project:Opal</a:t>
            </a:r>
            <a:r>
              <a:rPr lang="en-US" dirty="0"/>
              <a:t> Micron</a:t>
            </a:r>
            <a:endParaRPr lang="en-SG" dirty="0"/>
          </a:p>
        </p:txBody>
      </p:sp>
      <p:sp>
        <p:nvSpPr>
          <p:cNvPr id="3" name="Subtitle 2">
            <a:extLst>
              <a:ext uri="{FF2B5EF4-FFF2-40B4-BE49-F238E27FC236}">
                <a16:creationId xmlns:a16="http://schemas.microsoft.com/office/drawing/2014/main" id="{21F7F9A5-C96C-F159-4997-8A32B9C11F97}"/>
              </a:ext>
            </a:extLst>
          </p:cNvPr>
          <p:cNvSpPr>
            <a:spLocks noGrp="1"/>
          </p:cNvSpPr>
          <p:nvPr>
            <p:ph type="subTitle" idx="1"/>
          </p:nvPr>
        </p:nvSpPr>
        <p:spPr>
          <a:xfrm>
            <a:off x="933254" y="3602039"/>
            <a:ext cx="5421826" cy="585914"/>
          </a:xfrm>
        </p:spPr>
        <p:txBody>
          <a:bodyPr/>
          <a:lstStyle/>
          <a:p>
            <a:r>
              <a:rPr lang="en-US" dirty="0"/>
              <a:t>TMAH &amp; IPA Bio-degradation study</a:t>
            </a:r>
            <a:endParaRPr lang="en-SG" dirty="0"/>
          </a:p>
        </p:txBody>
      </p:sp>
      <p:sp>
        <p:nvSpPr>
          <p:cNvPr id="6" name="Text Placeholder 5">
            <a:extLst>
              <a:ext uri="{FF2B5EF4-FFF2-40B4-BE49-F238E27FC236}">
                <a16:creationId xmlns:a16="http://schemas.microsoft.com/office/drawing/2014/main" id="{58345A7A-1ABF-8ACF-EE96-3ED8E94E187F}"/>
              </a:ext>
            </a:extLst>
          </p:cNvPr>
          <p:cNvSpPr>
            <a:spLocks noGrp="1"/>
          </p:cNvSpPr>
          <p:nvPr>
            <p:ph type="body" sz="quarter" idx="15"/>
          </p:nvPr>
        </p:nvSpPr>
        <p:spPr/>
        <p:txBody>
          <a:bodyPr/>
          <a:lstStyle/>
          <a:p>
            <a:r>
              <a:rPr lang="en-SG" dirty="0"/>
              <a:t>1</a:t>
            </a:r>
          </a:p>
        </p:txBody>
      </p:sp>
    </p:spTree>
    <p:extLst>
      <p:ext uri="{BB962C8B-B14F-4D97-AF65-F5344CB8AC3E}">
        <p14:creationId xmlns:p14="http://schemas.microsoft.com/office/powerpoint/2010/main" val="111622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E1508-026F-4C77-E619-4B6E3A14672C}"/>
              </a:ext>
            </a:extLst>
          </p:cNvPr>
          <p:cNvSpPr>
            <a:spLocks noGrp="1"/>
          </p:cNvSpPr>
          <p:nvPr>
            <p:ph type="title"/>
          </p:nvPr>
        </p:nvSpPr>
        <p:spPr/>
        <p:txBody>
          <a:bodyPr/>
          <a:lstStyle/>
          <a:p>
            <a:r>
              <a:rPr lang="en-US" dirty="0">
                <a:latin typeface="Josefin Sans Light"/>
              </a:rPr>
              <a:t>Biological Lab Testing – Current values Batch 2</a:t>
            </a:r>
            <a:endParaRPr lang="en-US" dirty="0"/>
          </a:p>
        </p:txBody>
      </p:sp>
      <p:sp>
        <p:nvSpPr>
          <p:cNvPr id="4" name="Footer Placeholder 3">
            <a:extLst>
              <a:ext uri="{FF2B5EF4-FFF2-40B4-BE49-F238E27FC236}">
                <a16:creationId xmlns:a16="http://schemas.microsoft.com/office/drawing/2014/main" id="{682A01B7-C288-2488-FDF0-75C85449323B}"/>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FFFFFF"/>
                </a:solidFill>
                <a:effectLst/>
                <a:uLnTx/>
                <a:uFillTx/>
                <a:latin typeface="Source Sans Pro"/>
                <a:ea typeface="+mn-ea"/>
                <a:cs typeface="+mn-cs"/>
              </a:rPr>
              <a:t>GRADIANT CONFIDENTIAL</a:t>
            </a:r>
          </a:p>
        </p:txBody>
      </p:sp>
      <p:sp>
        <p:nvSpPr>
          <p:cNvPr id="5" name="Slide Number Placeholder 4">
            <a:extLst>
              <a:ext uri="{FF2B5EF4-FFF2-40B4-BE49-F238E27FC236}">
                <a16:creationId xmlns:a16="http://schemas.microsoft.com/office/drawing/2014/main" id="{3560E324-B7BD-6844-3391-9BC90D93446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3DABA8-24B6-4A87-9CDE-D9BD6428BB24}" type="slidenum">
              <a:rPr kumimoji="0" lang="en-SG" sz="9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SG" sz="9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3" name="Grafik 2">
            <a:extLst>
              <a:ext uri="{FF2B5EF4-FFF2-40B4-BE49-F238E27FC236}">
                <a16:creationId xmlns:a16="http://schemas.microsoft.com/office/drawing/2014/main" id="{DD0C1DF2-18A6-12E1-3E54-D5FF7516A8DF}"/>
              </a:ext>
            </a:extLst>
          </p:cNvPr>
          <p:cNvPicPr>
            <a:picLocks noChangeAspect="1"/>
          </p:cNvPicPr>
          <p:nvPr/>
        </p:nvPicPr>
        <p:blipFill>
          <a:blip r:embed="rId2"/>
          <a:stretch>
            <a:fillRect/>
          </a:stretch>
        </p:blipFill>
        <p:spPr>
          <a:xfrm>
            <a:off x="0" y="1407328"/>
            <a:ext cx="12192000" cy="4043344"/>
          </a:xfrm>
          <a:prstGeom prst="rect">
            <a:avLst/>
          </a:prstGeom>
        </p:spPr>
      </p:pic>
    </p:spTree>
    <p:extLst>
      <p:ext uri="{BB962C8B-B14F-4D97-AF65-F5344CB8AC3E}">
        <p14:creationId xmlns:p14="http://schemas.microsoft.com/office/powerpoint/2010/main" val="2999395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E1508-026F-4C77-E619-4B6E3A14672C}"/>
              </a:ext>
            </a:extLst>
          </p:cNvPr>
          <p:cNvSpPr>
            <a:spLocks noGrp="1"/>
          </p:cNvSpPr>
          <p:nvPr>
            <p:ph type="title"/>
          </p:nvPr>
        </p:nvSpPr>
        <p:spPr/>
        <p:txBody>
          <a:bodyPr/>
          <a:lstStyle/>
          <a:p>
            <a:r>
              <a:rPr lang="en-US" dirty="0">
                <a:latin typeface="Josefin Sans Light"/>
              </a:rPr>
              <a:t>Biological Lab Testing – Results and next steps Batch 2</a:t>
            </a:r>
            <a:endParaRPr lang="en-US" dirty="0"/>
          </a:p>
        </p:txBody>
      </p:sp>
      <p:sp>
        <p:nvSpPr>
          <p:cNvPr id="4" name="Footer Placeholder 3">
            <a:extLst>
              <a:ext uri="{FF2B5EF4-FFF2-40B4-BE49-F238E27FC236}">
                <a16:creationId xmlns:a16="http://schemas.microsoft.com/office/drawing/2014/main" id="{682A01B7-C288-2488-FDF0-75C85449323B}"/>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FFFFFF"/>
                </a:solidFill>
                <a:effectLst/>
                <a:uLnTx/>
                <a:uFillTx/>
                <a:latin typeface="Source Sans Pro"/>
                <a:ea typeface="+mn-ea"/>
                <a:cs typeface="+mn-cs"/>
              </a:rPr>
              <a:t>GRADIANT CONFIDENTIAL</a:t>
            </a:r>
          </a:p>
        </p:txBody>
      </p:sp>
      <p:sp>
        <p:nvSpPr>
          <p:cNvPr id="5" name="Slide Number Placeholder 4">
            <a:extLst>
              <a:ext uri="{FF2B5EF4-FFF2-40B4-BE49-F238E27FC236}">
                <a16:creationId xmlns:a16="http://schemas.microsoft.com/office/drawing/2014/main" id="{3560E324-B7BD-6844-3391-9BC90D93446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3DABA8-24B6-4A87-9CDE-D9BD6428BB24}" type="slidenum">
              <a:rPr kumimoji="0" lang="en-SG" sz="9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SG" sz="9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7" name="Inhaltsplatzhalter 6">
            <a:extLst>
              <a:ext uri="{FF2B5EF4-FFF2-40B4-BE49-F238E27FC236}">
                <a16:creationId xmlns:a16="http://schemas.microsoft.com/office/drawing/2014/main" id="{0DD0CD00-2336-A8F4-0247-F419895CD594}"/>
              </a:ext>
            </a:extLst>
          </p:cNvPr>
          <p:cNvSpPr>
            <a:spLocks noGrp="1"/>
          </p:cNvSpPr>
          <p:nvPr>
            <p:ph idx="1"/>
          </p:nvPr>
        </p:nvSpPr>
        <p:spPr>
          <a:xfrm>
            <a:off x="696119" y="1383866"/>
            <a:ext cx="10653892" cy="4545066"/>
          </a:xfrm>
        </p:spPr>
        <p:txBody>
          <a:bodyPr vert="horz" lIns="0" tIns="45720" rIns="91440" bIns="45720" rtlCol="0" anchor="t">
            <a:normAutofit/>
          </a:bodyPr>
          <a:lstStyle/>
          <a:p>
            <a:pPr lvl="1">
              <a:buNone/>
            </a:pPr>
            <a:r>
              <a:rPr lang="en-US" sz="2000">
                <a:ea typeface="Source Sans Pro"/>
              </a:rPr>
              <a:t>Current results</a:t>
            </a:r>
            <a:endParaRPr lang="en-US" sz="2000" u="sng">
              <a:ea typeface="Source Sans Pro"/>
            </a:endParaRPr>
          </a:p>
          <a:p>
            <a:pPr lvl="1">
              <a:lnSpc>
                <a:spcPct val="140000"/>
              </a:lnSpc>
              <a:buFont typeface="Arial,Sans-Serif" panose="020B0604020202020204" pitchFamily="34" charset="0"/>
              <a:buChar char="•"/>
            </a:pPr>
            <a:r>
              <a:rPr lang="en-US" sz="1200">
                <a:ea typeface="Source Sans Pro"/>
              </a:rPr>
              <a:t>Carbon source has been switched to glycerol for the last few days, aerobic degradation works fine</a:t>
            </a:r>
            <a:endParaRPr lang="en-US" sz="2000" u="sng">
              <a:ea typeface="Source Sans Pro"/>
            </a:endParaRPr>
          </a:p>
          <a:p>
            <a:pPr lvl="1">
              <a:lnSpc>
                <a:spcPct val="140000"/>
              </a:lnSpc>
              <a:buFont typeface="Arial,Sans-Serif" panose="020B0604020202020204" pitchFamily="34" charset="0"/>
              <a:buChar char="•"/>
            </a:pPr>
            <a:r>
              <a:rPr lang="en-US" sz="1200">
                <a:ea typeface="Source Sans Pro"/>
              </a:rPr>
              <a:t>Bacteria are still in the adaptation phase considering </a:t>
            </a:r>
            <a:r>
              <a:rPr lang="en-US" sz="1200" err="1">
                <a:ea typeface="Source Sans Pro"/>
              </a:rPr>
              <a:t>glycercol</a:t>
            </a:r>
            <a:r>
              <a:rPr lang="en-US" sz="1200">
                <a:ea typeface="Source Sans Pro"/>
              </a:rPr>
              <a:t> use for denitrification</a:t>
            </a:r>
          </a:p>
          <a:p>
            <a:pPr lvl="1">
              <a:lnSpc>
                <a:spcPct val="140000"/>
              </a:lnSpc>
              <a:buFont typeface="Arial,Sans-Serif" panose="020B0604020202020204" pitchFamily="34" charset="0"/>
              <a:buChar char="•"/>
            </a:pPr>
            <a:r>
              <a:rPr lang="en-US" sz="1200">
                <a:ea typeface="Source Sans Pro"/>
              </a:rPr>
              <a:t>MLSS concentration seems to </a:t>
            </a:r>
            <a:r>
              <a:rPr lang="en-US" sz="1200" err="1">
                <a:ea typeface="Source Sans Pro"/>
              </a:rPr>
              <a:t>stabilise</a:t>
            </a:r>
            <a:r>
              <a:rPr lang="en-US" sz="1200">
                <a:ea typeface="Source Sans Pro"/>
              </a:rPr>
              <a:t> at a slightly lower level</a:t>
            </a:r>
          </a:p>
          <a:p>
            <a:pPr lvl="1">
              <a:lnSpc>
                <a:spcPct val="140000"/>
              </a:lnSpc>
              <a:buFont typeface="Arial,Sans-Serif" panose="020B0604020202020204" pitchFamily="34" charset="0"/>
              <a:buChar char="•"/>
            </a:pPr>
            <a:endParaRPr lang="en-US" sz="1200">
              <a:ea typeface="Source Sans Pro"/>
            </a:endParaRPr>
          </a:p>
          <a:p>
            <a:pPr marL="457200" lvl="1" indent="0">
              <a:lnSpc>
                <a:spcPct val="140000"/>
              </a:lnSpc>
              <a:buNone/>
            </a:pPr>
            <a:r>
              <a:rPr lang="en-US" sz="2000">
                <a:ea typeface="Source Sans Pro"/>
              </a:rPr>
              <a:t>Next steps</a:t>
            </a:r>
          </a:p>
          <a:p>
            <a:pPr lvl="1">
              <a:lnSpc>
                <a:spcPct val="140000"/>
              </a:lnSpc>
              <a:buFont typeface="Arial,Sans-Serif" panose="020B0604020202020204" pitchFamily="34" charset="0"/>
              <a:buChar char="•"/>
            </a:pPr>
            <a:r>
              <a:rPr lang="en-US" sz="1200">
                <a:ea typeface="Source Sans Pro"/>
              </a:rPr>
              <a:t>Increased use of anoxic phases to kick-start denitrification with glycerol</a:t>
            </a:r>
          </a:p>
          <a:p>
            <a:pPr lvl="1">
              <a:lnSpc>
                <a:spcPct val="140000"/>
              </a:lnSpc>
              <a:buFont typeface="Arial,Sans-Serif" panose="020B0604020202020204" pitchFamily="34" charset="0"/>
              <a:buChar char="•"/>
            </a:pPr>
            <a:r>
              <a:rPr lang="en-US" sz="1200">
                <a:ea typeface="Source Sans Pro"/>
              </a:rPr>
              <a:t>Next urea feeding only once denitrification gets established</a:t>
            </a:r>
          </a:p>
          <a:p>
            <a:pPr lvl="1">
              <a:lnSpc>
                <a:spcPct val="140000"/>
              </a:lnSpc>
              <a:buFont typeface="Arial,Sans-Serif" panose="020B0604020202020204" pitchFamily="34" charset="0"/>
              <a:buChar char="•"/>
            </a:pPr>
            <a:endParaRPr lang="en-US" sz="1200">
              <a:ea typeface="Source Sans Pro"/>
            </a:endParaRPr>
          </a:p>
        </p:txBody>
      </p:sp>
    </p:spTree>
    <p:extLst>
      <p:ext uri="{BB962C8B-B14F-4D97-AF65-F5344CB8AC3E}">
        <p14:creationId xmlns:p14="http://schemas.microsoft.com/office/powerpoint/2010/main" val="2141901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E1508-026F-4C77-E619-4B6E3A14672C}"/>
              </a:ext>
            </a:extLst>
          </p:cNvPr>
          <p:cNvSpPr>
            <a:spLocks noGrp="1"/>
          </p:cNvSpPr>
          <p:nvPr>
            <p:ph type="title"/>
          </p:nvPr>
        </p:nvSpPr>
        <p:spPr/>
        <p:txBody>
          <a:bodyPr/>
          <a:lstStyle/>
          <a:p>
            <a:r>
              <a:rPr lang="en-US">
                <a:latin typeface="Josefin Sans Light"/>
              </a:rPr>
              <a:t>Biological Lab Testing – Ash testing</a:t>
            </a:r>
            <a:endParaRPr lang="en-US"/>
          </a:p>
        </p:txBody>
      </p:sp>
      <p:sp>
        <p:nvSpPr>
          <p:cNvPr id="4" name="Footer Placeholder 3">
            <a:extLst>
              <a:ext uri="{FF2B5EF4-FFF2-40B4-BE49-F238E27FC236}">
                <a16:creationId xmlns:a16="http://schemas.microsoft.com/office/drawing/2014/main" id="{682A01B7-C288-2488-FDF0-75C85449323B}"/>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FFFFFF"/>
                </a:solidFill>
                <a:effectLst/>
                <a:uLnTx/>
                <a:uFillTx/>
                <a:latin typeface="Source Sans Pro"/>
                <a:ea typeface="+mn-ea"/>
                <a:cs typeface="+mn-cs"/>
              </a:rPr>
              <a:t>GRADIANT CONFIDENTIAL</a:t>
            </a:r>
          </a:p>
        </p:txBody>
      </p:sp>
      <p:sp>
        <p:nvSpPr>
          <p:cNvPr id="5" name="Slide Number Placeholder 4">
            <a:extLst>
              <a:ext uri="{FF2B5EF4-FFF2-40B4-BE49-F238E27FC236}">
                <a16:creationId xmlns:a16="http://schemas.microsoft.com/office/drawing/2014/main" id="{3560E324-B7BD-6844-3391-9BC90D93446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3DABA8-24B6-4A87-9CDE-D9BD6428BB24}" type="slidenum">
              <a:rPr kumimoji="0" lang="en-SG" sz="9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SG" sz="9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7" name="Inhaltsplatzhalter 6">
            <a:extLst>
              <a:ext uri="{FF2B5EF4-FFF2-40B4-BE49-F238E27FC236}">
                <a16:creationId xmlns:a16="http://schemas.microsoft.com/office/drawing/2014/main" id="{0DD0CD00-2336-A8F4-0247-F419895CD594}"/>
              </a:ext>
            </a:extLst>
          </p:cNvPr>
          <p:cNvSpPr>
            <a:spLocks noGrp="1"/>
          </p:cNvSpPr>
          <p:nvPr>
            <p:ph idx="1"/>
          </p:nvPr>
        </p:nvSpPr>
        <p:spPr>
          <a:xfrm>
            <a:off x="696119" y="1383866"/>
            <a:ext cx="10653892" cy="4545066"/>
          </a:xfrm>
        </p:spPr>
        <p:txBody>
          <a:bodyPr vert="horz" lIns="0" tIns="45720" rIns="91440" bIns="45720" rtlCol="0" anchor="t">
            <a:normAutofit/>
          </a:bodyPr>
          <a:lstStyle/>
          <a:p>
            <a:pPr lvl="1">
              <a:buNone/>
            </a:pPr>
            <a:r>
              <a:rPr lang="en-US" sz="2000">
                <a:ea typeface="Source Sans Pro"/>
              </a:rPr>
              <a:t>Results from laboratory for batch 1</a:t>
            </a:r>
            <a:endParaRPr lang="en-US" sz="2000" u="sng">
              <a:ea typeface="Source Sans Pro"/>
            </a:endParaRPr>
          </a:p>
          <a:p>
            <a:pPr lvl="1">
              <a:lnSpc>
                <a:spcPct val="140000"/>
              </a:lnSpc>
              <a:buFont typeface="Arial,Sans-Serif" panose="020B0604020202020204" pitchFamily="34" charset="0"/>
              <a:buChar char="•"/>
            </a:pPr>
            <a:endParaRPr lang="en-US" sz="1200">
              <a:ea typeface="Source Sans Pro"/>
            </a:endParaRPr>
          </a:p>
          <a:p>
            <a:pPr lvl="1">
              <a:lnSpc>
                <a:spcPct val="140000"/>
              </a:lnSpc>
              <a:buFont typeface="Arial,Sans-Serif" panose="020B0604020202020204" pitchFamily="34" charset="0"/>
              <a:buChar char="•"/>
            </a:pPr>
            <a:endParaRPr lang="en-US" sz="1200">
              <a:ea typeface="Source Sans Pro"/>
            </a:endParaRPr>
          </a:p>
        </p:txBody>
      </p:sp>
      <p:pic>
        <p:nvPicPr>
          <p:cNvPr id="3" name="Grafik 2" descr="Ein Bild, das Text, Screenshot, Zahl, Schrift enthält.&#10;&#10;Beschreibung automatisch generiert.">
            <a:extLst>
              <a:ext uri="{FF2B5EF4-FFF2-40B4-BE49-F238E27FC236}">
                <a16:creationId xmlns:a16="http://schemas.microsoft.com/office/drawing/2014/main" id="{D6C53590-7C5A-15CE-7B37-E24439C05E79}"/>
              </a:ext>
            </a:extLst>
          </p:cNvPr>
          <p:cNvPicPr>
            <a:picLocks noChangeAspect="1"/>
          </p:cNvPicPr>
          <p:nvPr/>
        </p:nvPicPr>
        <p:blipFill>
          <a:blip r:embed="rId2"/>
          <a:stretch>
            <a:fillRect/>
          </a:stretch>
        </p:blipFill>
        <p:spPr>
          <a:xfrm>
            <a:off x="1175288" y="1945972"/>
            <a:ext cx="7800814" cy="3728055"/>
          </a:xfrm>
          <a:prstGeom prst="rect">
            <a:avLst/>
          </a:prstGeom>
        </p:spPr>
      </p:pic>
    </p:spTree>
    <p:extLst>
      <p:ext uri="{BB962C8B-B14F-4D97-AF65-F5344CB8AC3E}">
        <p14:creationId xmlns:p14="http://schemas.microsoft.com/office/powerpoint/2010/main" val="3280059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2B56F0-C96D-6C18-E0CB-654BBF779BB1}"/>
              </a:ext>
            </a:extLst>
          </p:cNvPr>
          <p:cNvSpPr>
            <a:spLocks noGrp="1"/>
          </p:cNvSpPr>
          <p:nvPr>
            <p:ph type="ftr" sz="quarter" idx="11"/>
          </p:nvPr>
        </p:nvSpPr>
        <p:spPr/>
        <p:txBody>
          <a:bodyPr/>
          <a:lstStyle/>
          <a:p>
            <a:r>
              <a:rPr lang="en-SG"/>
              <a:t>GRADIANT CONFIDENTIAL</a:t>
            </a:r>
          </a:p>
        </p:txBody>
      </p:sp>
      <p:sp>
        <p:nvSpPr>
          <p:cNvPr id="5" name="Slide Number Placeholder 4">
            <a:extLst>
              <a:ext uri="{FF2B5EF4-FFF2-40B4-BE49-F238E27FC236}">
                <a16:creationId xmlns:a16="http://schemas.microsoft.com/office/drawing/2014/main" id="{10474B7B-AD01-48EC-D168-E13D560ABB4C}"/>
              </a:ext>
            </a:extLst>
          </p:cNvPr>
          <p:cNvSpPr>
            <a:spLocks noGrp="1"/>
          </p:cNvSpPr>
          <p:nvPr>
            <p:ph type="sldNum" sz="quarter" idx="12"/>
          </p:nvPr>
        </p:nvSpPr>
        <p:spPr/>
        <p:txBody>
          <a:bodyPr/>
          <a:lstStyle/>
          <a:p>
            <a:fld id="{513DABA8-24B6-4A87-9CDE-D9BD6428BB24}" type="slidenum">
              <a:rPr lang="en-SG" smtClean="0"/>
              <a:pPr/>
              <a:t>13</a:t>
            </a:fld>
            <a:endParaRPr lang="en-SG"/>
          </a:p>
        </p:txBody>
      </p:sp>
      <p:sp>
        <p:nvSpPr>
          <p:cNvPr id="6" name="Title 1">
            <a:extLst>
              <a:ext uri="{FF2B5EF4-FFF2-40B4-BE49-F238E27FC236}">
                <a16:creationId xmlns:a16="http://schemas.microsoft.com/office/drawing/2014/main" id="{36B7BF27-77FA-1AB2-9695-E03BEA957C85}"/>
              </a:ext>
            </a:extLst>
          </p:cNvPr>
          <p:cNvSpPr>
            <a:spLocks noGrp="1"/>
          </p:cNvSpPr>
          <p:nvPr>
            <p:ph type="title"/>
          </p:nvPr>
        </p:nvSpPr>
        <p:spPr>
          <a:xfrm>
            <a:off x="695326" y="365125"/>
            <a:ext cx="10801349" cy="615603"/>
          </a:xfrm>
        </p:spPr>
        <p:txBody>
          <a:bodyPr/>
          <a:lstStyle/>
          <a:p>
            <a:r>
              <a:rPr lang="en-US" dirty="0">
                <a:latin typeface="Josefin Sans Light"/>
              </a:rPr>
              <a:t>Biological Testing – Batch 1 </a:t>
            </a:r>
            <a:endParaRPr lang="en-US" dirty="0"/>
          </a:p>
        </p:txBody>
      </p:sp>
      <p:sp>
        <p:nvSpPr>
          <p:cNvPr id="7" name="TextBox 6">
            <a:extLst>
              <a:ext uri="{FF2B5EF4-FFF2-40B4-BE49-F238E27FC236}">
                <a16:creationId xmlns:a16="http://schemas.microsoft.com/office/drawing/2014/main" id="{405266C8-4AB2-7751-25A8-B3570D1E345C}"/>
              </a:ext>
            </a:extLst>
          </p:cNvPr>
          <p:cNvSpPr txBox="1"/>
          <p:nvPr/>
        </p:nvSpPr>
        <p:spPr>
          <a:xfrm>
            <a:off x="431799" y="1159932"/>
            <a:ext cx="11472334" cy="3693319"/>
          </a:xfrm>
          <a:prstGeom prst="rect">
            <a:avLst/>
          </a:prstGeom>
          <a:noFill/>
        </p:spPr>
        <p:txBody>
          <a:bodyPr wrap="square" rtlCol="0">
            <a:spAutoFit/>
          </a:bodyPr>
          <a:lstStyle/>
          <a:p>
            <a:r>
              <a:rPr lang="en-US" dirty="0"/>
              <a:t>IPA degradation</a:t>
            </a:r>
            <a:r>
              <a:rPr lang="en-US" sz="1600" dirty="0"/>
              <a:t>: Microbe are completely acclimatized to IPA food source, degradation rate is good and its increasing with time, currently 400 to 500 mg/l of COD is degraded, and its rate is increasing as the MLSS is increasing</a:t>
            </a:r>
            <a:r>
              <a:rPr lang="en-US" dirty="0"/>
              <a:t>  </a:t>
            </a:r>
          </a:p>
          <a:p>
            <a:endParaRPr lang="en-US" dirty="0"/>
          </a:p>
          <a:p>
            <a:r>
              <a:rPr lang="en-US" dirty="0"/>
              <a:t>MLSS: </a:t>
            </a:r>
            <a:r>
              <a:rPr lang="en-US" sz="1600" dirty="0"/>
              <a:t>Growth rate is good, today it has reached to 1450 mg/l (from the lowest of 800 mg/l - five days back), its majorly depends on the volume of food is provided, if it is starving then MLSS goes down. With the increase in MLSS concentration, MLVSS ratio will also increase, if MLSS reaches to 2000ppm, the degrading rate and MLVSS ratio will be better </a:t>
            </a:r>
          </a:p>
          <a:p>
            <a:endParaRPr lang="en-US" sz="1600" dirty="0"/>
          </a:p>
          <a:p>
            <a:r>
              <a:rPr lang="en-US" dirty="0"/>
              <a:t>Denitrification: </a:t>
            </a:r>
            <a:r>
              <a:rPr lang="en-US" sz="1600" dirty="0"/>
              <a:t>Both nitrification and denitrification process is going well, current cycle the NO3 and NO2 has reduced from 23ppm to 2 ppm and 11ppm to 2ppm respectively, NH3 is getting reduced to NO3 and NO2 during the aerobic period</a:t>
            </a:r>
          </a:p>
          <a:p>
            <a:endParaRPr lang="en-US" sz="1600" dirty="0"/>
          </a:p>
          <a:p>
            <a:r>
              <a:rPr lang="en-US" sz="1600" dirty="0"/>
              <a:t>Overall the Batch reactor is under dynamic mode (nitrification and denitrification) and performing good</a:t>
            </a:r>
          </a:p>
          <a:p>
            <a:endParaRPr lang="en-US" sz="1600" dirty="0"/>
          </a:p>
          <a:p>
            <a:r>
              <a:rPr lang="en-US" sz="1600" dirty="0"/>
              <a:t>Will continue to monitor the studies for another a week or 2 week, so that we can generate complete dynamics of IPA and NH3 degradation </a:t>
            </a:r>
          </a:p>
        </p:txBody>
      </p:sp>
      <p:sp>
        <p:nvSpPr>
          <p:cNvPr id="8" name="TextBox 7">
            <a:extLst>
              <a:ext uri="{FF2B5EF4-FFF2-40B4-BE49-F238E27FC236}">
                <a16:creationId xmlns:a16="http://schemas.microsoft.com/office/drawing/2014/main" id="{0D9B66E7-C608-C7DE-3BC6-DA8E281DB168}"/>
              </a:ext>
            </a:extLst>
          </p:cNvPr>
          <p:cNvSpPr txBox="1"/>
          <p:nvPr/>
        </p:nvSpPr>
        <p:spPr>
          <a:xfrm>
            <a:off x="431799" y="5099472"/>
            <a:ext cx="11328402" cy="1138773"/>
          </a:xfrm>
          <a:prstGeom prst="rect">
            <a:avLst/>
          </a:prstGeom>
          <a:noFill/>
        </p:spPr>
        <p:txBody>
          <a:bodyPr wrap="square" rtlCol="0">
            <a:spAutoFit/>
          </a:bodyPr>
          <a:lstStyle/>
          <a:p>
            <a:r>
              <a:rPr lang="en-US" u="sng" dirty="0"/>
              <a:t>Next coarse of action planned for batch 1 </a:t>
            </a:r>
          </a:p>
          <a:p>
            <a:r>
              <a:rPr lang="en-US" sz="1600" dirty="0"/>
              <a:t>After understanding the complete dynamics, will load TMAH to the reactor incrementally and monitor the dynamics (which will be final objective of the project)</a:t>
            </a:r>
          </a:p>
          <a:p>
            <a:endParaRPr lang="en-US" dirty="0"/>
          </a:p>
        </p:txBody>
      </p:sp>
    </p:spTree>
    <p:extLst>
      <p:ext uri="{BB962C8B-B14F-4D97-AF65-F5344CB8AC3E}">
        <p14:creationId xmlns:p14="http://schemas.microsoft.com/office/powerpoint/2010/main" val="3948720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CCA9584-C3C8-B10C-2997-DC38D20D4811}"/>
              </a:ext>
            </a:extLst>
          </p:cNvPr>
          <p:cNvSpPr>
            <a:spLocks noGrp="1"/>
          </p:cNvSpPr>
          <p:nvPr>
            <p:ph type="ftr" sz="quarter" idx="11"/>
          </p:nvPr>
        </p:nvSpPr>
        <p:spPr/>
        <p:txBody>
          <a:bodyPr/>
          <a:lstStyle/>
          <a:p>
            <a:r>
              <a:rPr lang="en-SG"/>
              <a:t>GRADIANT CONFIDENTIAL</a:t>
            </a:r>
          </a:p>
        </p:txBody>
      </p:sp>
      <p:sp>
        <p:nvSpPr>
          <p:cNvPr id="5" name="Slide Number Placeholder 4">
            <a:extLst>
              <a:ext uri="{FF2B5EF4-FFF2-40B4-BE49-F238E27FC236}">
                <a16:creationId xmlns:a16="http://schemas.microsoft.com/office/drawing/2014/main" id="{F73E52FA-CD53-3D44-786B-91FA1DD61A45}"/>
              </a:ext>
            </a:extLst>
          </p:cNvPr>
          <p:cNvSpPr>
            <a:spLocks noGrp="1"/>
          </p:cNvSpPr>
          <p:nvPr>
            <p:ph type="sldNum" sz="quarter" idx="12"/>
          </p:nvPr>
        </p:nvSpPr>
        <p:spPr/>
        <p:txBody>
          <a:bodyPr/>
          <a:lstStyle/>
          <a:p>
            <a:fld id="{513DABA8-24B6-4A87-9CDE-D9BD6428BB24}" type="slidenum">
              <a:rPr lang="en-SG" smtClean="0"/>
              <a:pPr/>
              <a:t>14</a:t>
            </a:fld>
            <a:endParaRPr lang="en-SG"/>
          </a:p>
        </p:txBody>
      </p:sp>
      <p:sp>
        <p:nvSpPr>
          <p:cNvPr id="11" name="TextBox 10">
            <a:extLst>
              <a:ext uri="{FF2B5EF4-FFF2-40B4-BE49-F238E27FC236}">
                <a16:creationId xmlns:a16="http://schemas.microsoft.com/office/drawing/2014/main" id="{0249AEF7-3D27-C129-6045-BD6F7CC8C91E}"/>
              </a:ext>
            </a:extLst>
          </p:cNvPr>
          <p:cNvSpPr txBox="1"/>
          <p:nvPr/>
        </p:nvSpPr>
        <p:spPr>
          <a:xfrm>
            <a:off x="683939" y="334147"/>
            <a:ext cx="6096000" cy="584775"/>
          </a:xfrm>
          <a:prstGeom prst="rect">
            <a:avLst/>
          </a:prstGeom>
          <a:noFill/>
        </p:spPr>
        <p:txBody>
          <a:bodyPr wrap="square">
            <a:spAutoFit/>
          </a:bodyPr>
          <a:lstStyle/>
          <a:p>
            <a:r>
              <a:rPr kumimoji="0" lang="en-US" sz="3200" b="0" i="0" u="none" strike="noStrike" kern="1200" cap="none" spc="0" normalizeH="0" baseline="0" noProof="0" dirty="0">
                <a:ln>
                  <a:noFill/>
                </a:ln>
                <a:solidFill>
                  <a:srgbClr val="722CCF"/>
                </a:solidFill>
                <a:effectLst/>
                <a:uLnTx/>
                <a:uFillTx/>
                <a:latin typeface="Josefin Sans Light"/>
                <a:ea typeface="+mj-ea"/>
                <a:cs typeface="+mj-cs"/>
              </a:rPr>
              <a:t>Biological Testing – Batch 2 </a:t>
            </a:r>
            <a:endParaRPr lang="en-US" dirty="0"/>
          </a:p>
        </p:txBody>
      </p:sp>
      <p:sp>
        <p:nvSpPr>
          <p:cNvPr id="15" name="TextBox 14">
            <a:extLst>
              <a:ext uri="{FF2B5EF4-FFF2-40B4-BE49-F238E27FC236}">
                <a16:creationId xmlns:a16="http://schemas.microsoft.com/office/drawing/2014/main" id="{FFBF4BAE-C27C-9F28-4867-C0E5E44DB37A}"/>
              </a:ext>
            </a:extLst>
          </p:cNvPr>
          <p:cNvSpPr txBox="1"/>
          <p:nvPr/>
        </p:nvSpPr>
        <p:spPr>
          <a:xfrm>
            <a:off x="618067" y="918922"/>
            <a:ext cx="11430000" cy="27392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ource Sans Pro"/>
                <a:ea typeface="+mn-ea"/>
                <a:cs typeface="+mn-cs"/>
              </a:rPr>
              <a:t>IPA degradation</a:t>
            </a:r>
            <a:r>
              <a:rPr kumimoji="0" lang="en-US" sz="1600" b="0" i="0" u="none" strike="noStrike" kern="1200" cap="none" spc="0" normalizeH="0" baseline="0" noProof="0" dirty="0">
                <a:ln>
                  <a:noFill/>
                </a:ln>
                <a:solidFill>
                  <a:srgbClr val="000000"/>
                </a:solidFill>
                <a:effectLst/>
                <a:uLnTx/>
                <a:uFillTx/>
                <a:latin typeface="Source Sans Pro"/>
                <a:ea typeface="+mn-ea"/>
                <a:cs typeface="+mn-cs"/>
              </a:rPr>
              <a:t>: Microbe are getting acclimatized to IPA food source, IPA is getting degraded but not as fast Batch 1 reactor </a:t>
            </a:r>
            <a:r>
              <a:rPr kumimoji="0" lang="en-US" sz="1800" b="0" i="0" u="none" strike="noStrike" kern="1200" cap="none" spc="0" normalizeH="0" baseline="0" noProof="0" dirty="0">
                <a:ln>
                  <a:noFill/>
                </a:ln>
                <a:solidFill>
                  <a:srgbClr val="000000"/>
                </a:solidFill>
                <a:effectLst/>
                <a:uLnTx/>
                <a:uFillTx/>
                <a:latin typeface="Source Sans Pro"/>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ource Sans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ource Sans Pro"/>
                <a:ea typeface="+mn-ea"/>
                <a:cs typeface="+mn-cs"/>
              </a:rPr>
              <a:t>Glycerin degradation:</a:t>
            </a:r>
            <a:r>
              <a:rPr kumimoji="0" lang="en-US" sz="1600" b="0" i="0" u="none" strike="noStrike" kern="1200" cap="none" spc="0" normalizeH="0" baseline="0" noProof="0" dirty="0">
                <a:ln>
                  <a:noFill/>
                </a:ln>
                <a:solidFill>
                  <a:srgbClr val="000000"/>
                </a:solidFill>
                <a:effectLst/>
                <a:uLnTx/>
                <a:uFillTx/>
                <a:latin typeface="Source Sans Pro"/>
                <a:ea typeface="+mn-ea"/>
                <a:cs typeface="+mn-cs"/>
              </a:rPr>
              <a:t> Started to add glycerin, to see the impact of MLSS and denitrification kinetics, glycerin is getting degraded at faster rate, we have started observing denitrification process, there is reduction in NO3 and NO2 values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ource Sans Pro"/>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ource Sans Pro"/>
                <a:ea typeface="+mn-ea"/>
                <a:cs typeface="+mn-cs"/>
              </a:rPr>
              <a:t>MLSS: </a:t>
            </a:r>
            <a:r>
              <a:rPr lang="en-US" sz="1600" dirty="0">
                <a:solidFill>
                  <a:srgbClr val="000000"/>
                </a:solidFill>
                <a:latin typeface="Source Sans Pro"/>
              </a:rPr>
              <a:t>Growth rate is sustained at ~2500mg/l, anticipating further growth in the colonies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ource Sans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ource Sans Pro"/>
                <a:ea typeface="+mn-ea"/>
                <a:cs typeface="+mn-cs"/>
              </a:rPr>
              <a:t>Overall the Batch reactor 2 is under dynamic mode (nitrification and denitrification) and </a:t>
            </a:r>
            <a:r>
              <a:rPr lang="en-US" sz="1600" dirty="0">
                <a:solidFill>
                  <a:srgbClr val="000000"/>
                </a:solidFill>
                <a:latin typeface="Source Sans Pro"/>
              </a:rPr>
              <a:t>showing positive outcomes for both IPA and glycerin degradation along with denitrification </a:t>
            </a:r>
            <a:endParaRPr kumimoji="0" lang="en-US" sz="1600" b="0" i="0" u="none" strike="noStrike" kern="1200" cap="none" spc="0" normalizeH="0" baseline="0" noProof="0" dirty="0">
              <a:ln>
                <a:noFill/>
              </a:ln>
              <a:solidFill>
                <a:srgbClr val="000000"/>
              </a:solidFill>
              <a:effectLst/>
              <a:uLnTx/>
              <a:uFillTx/>
              <a:latin typeface="Source Sans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ource Sans Pro"/>
              <a:ea typeface="+mn-ea"/>
              <a:cs typeface="+mn-cs"/>
            </a:endParaRPr>
          </a:p>
        </p:txBody>
      </p:sp>
      <p:sp>
        <p:nvSpPr>
          <p:cNvPr id="17" name="TextBox 16">
            <a:extLst>
              <a:ext uri="{FF2B5EF4-FFF2-40B4-BE49-F238E27FC236}">
                <a16:creationId xmlns:a16="http://schemas.microsoft.com/office/drawing/2014/main" id="{75227182-46CF-0495-0896-EBE1963F741F}"/>
              </a:ext>
            </a:extLst>
          </p:cNvPr>
          <p:cNvSpPr txBox="1"/>
          <p:nvPr/>
        </p:nvSpPr>
        <p:spPr>
          <a:xfrm>
            <a:off x="618066" y="3658133"/>
            <a:ext cx="11429999" cy="1415772"/>
          </a:xfrm>
          <a:prstGeom prst="rect">
            <a:avLst/>
          </a:prstGeom>
          <a:noFill/>
        </p:spPr>
        <p:txBody>
          <a:bodyPr wrap="square">
            <a:spAutoFit/>
          </a:bodyPr>
          <a:lstStyle/>
          <a:p>
            <a:r>
              <a:rPr lang="en-US" u="sng" dirty="0"/>
              <a:t>Next coarse of action planned for batch 2</a:t>
            </a:r>
          </a:p>
          <a:p>
            <a:endParaRPr lang="en-US" sz="1600" dirty="0"/>
          </a:p>
          <a:p>
            <a:pPr marL="285750" indent="-285750">
              <a:buFont typeface="Arial" panose="020B0604020202020204" pitchFamily="34" charset="0"/>
              <a:buChar char="•"/>
            </a:pPr>
            <a:r>
              <a:rPr lang="en-US" sz="1600" dirty="0"/>
              <a:t>Will start adding the TMAH incrementally (from 20 ppm to 75ppm) from tomorrow </a:t>
            </a:r>
          </a:p>
          <a:p>
            <a:pPr marL="285750" indent="-285750">
              <a:buFont typeface="Arial" panose="020B0604020202020204" pitchFamily="34" charset="0"/>
              <a:buChar char="•"/>
            </a:pPr>
            <a:r>
              <a:rPr lang="en-US" sz="1600" dirty="0"/>
              <a:t>Glycerin will be added along with TMAH, and will observe the complete Kinetics of nitrification and denitrification</a:t>
            </a:r>
            <a:r>
              <a:rPr lang="en-US" dirty="0"/>
              <a:t>   </a:t>
            </a:r>
          </a:p>
          <a:p>
            <a:r>
              <a:rPr lang="en-US" u="sng" dirty="0"/>
              <a:t>   </a:t>
            </a:r>
          </a:p>
        </p:txBody>
      </p:sp>
    </p:spTree>
    <p:extLst>
      <p:ext uri="{BB962C8B-B14F-4D97-AF65-F5344CB8AC3E}">
        <p14:creationId xmlns:p14="http://schemas.microsoft.com/office/powerpoint/2010/main" val="2889541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F29D057-F7D2-97DD-1085-4B513E67FF46}"/>
              </a:ext>
            </a:extLst>
          </p:cNvPr>
          <p:cNvSpPr>
            <a:spLocks noGrp="1"/>
          </p:cNvSpPr>
          <p:nvPr>
            <p:ph type="ftr" sz="quarter" idx="11"/>
          </p:nvPr>
        </p:nvSpPr>
        <p:spPr/>
        <p:txBody>
          <a:bodyPr/>
          <a:lstStyle/>
          <a:p>
            <a:r>
              <a:rPr lang="en-SG"/>
              <a:t>GRADIANT CONFIDENTIAL</a:t>
            </a:r>
          </a:p>
        </p:txBody>
      </p:sp>
      <p:sp>
        <p:nvSpPr>
          <p:cNvPr id="5" name="Slide Number Placeholder 4">
            <a:extLst>
              <a:ext uri="{FF2B5EF4-FFF2-40B4-BE49-F238E27FC236}">
                <a16:creationId xmlns:a16="http://schemas.microsoft.com/office/drawing/2014/main" id="{67A1CE31-E049-6440-D75D-6F2A14043ADE}"/>
              </a:ext>
            </a:extLst>
          </p:cNvPr>
          <p:cNvSpPr>
            <a:spLocks noGrp="1"/>
          </p:cNvSpPr>
          <p:nvPr>
            <p:ph type="sldNum" sz="quarter" idx="12"/>
          </p:nvPr>
        </p:nvSpPr>
        <p:spPr/>
        <p:txBody>
          <a:bodyPr/>
          <a:lstStyle/>
          <a:p>
            <a:fld id="{513DABA8-24B6-4A87-9CDE-D9BD6428BB24}" type="slidenum">
              <a:rPr lang="en-SG" smtClean="0"/>
              <a:pPr/>
              <a:t>15</a:t>
            </a:fld>
            <a:endParaRPr lang="en-SG"/>
          </a:p>
        </p:txBody>
      </p:sp>
      <p:sp>
        <p:nvSpPr>
          <p:cNvPr id="8" name="TextBox 7">
            <a:extLst>
              <a:ext uri="{FF2B5EF4-FFF2-40B4-BE49-F238E27FC236}">
                <a16:creationId xmlns:a16="http://schemas.microsoft.com/office/drawing/2014/main" id="{FE247661-B882-3224-D93A-011B52250729}"/>
              </a:ext>
            </a:extLst>
          </p:cNvPr>
          <p:cNvSpPr txBox="1"/>
          <p:nvPr/>
        </p:nvSpPr>
        <p:spPr>
          <a:xfrm>
            <a:off x="683939" y="334147"/>
            <a:ext cx="6096000" cy="584775"/>
          </a:xfrm>
          <a:prstGeom prst="rect">
            <a:avLst/>
          </a:prstGeom>
          <a:noFill/>
        </p:spPr>
        <p:txBody>
          <a:bodyPr wrap="square">
            <a:spAutoFit/>
          </a:bodyPr>
          <a:lstStyle/>
          <a:p>
            <a:r>
              <a:rPr lang="en-US" sz="3200" dirty="0">
                <a:solidFill>
                  <a:srgbClr val="722CCF"/>
                </a:solidFill>
                <a:latin typeface="Josefin Sans Light"/>
                <a:ea typeface="+mj-ea"/>
                <a:cs typeface="+mj-cs"/>
              </a:rPr>
              <a:t>TMAH Degradation </a:t>
            </a:r>
            <a:r>
              <a:rPr kumimoji="0" lang="en-US" sz="3200" b="0" i="0" u="none" strike="noStrike" kern="1200" cap="none" spc="0" normalizeH="0" baseline="0" noProof="0" dirty="0">
                <a:ln>
                  <a:noFill/>
                </a:ln>
                <a:solidFill>
                  <a:srgbClr val="722CCF"/>
                </a:solidFill>
                <a:effectLst/>
                <a:uLnTx/>
                <a:uFillTx/>
                <a:latin typeface="Josefin Sans Light"/>
                <a:ea typeface="+mj-ea"/>
                <a:cs typeface="+mj-cs"/>
              </a:rPr>
              <a:t> </a:t>
            </a:r>
            <a:endParaRPr lang="en-US" dirty="0"/>
          </a:p>
        </p:txBody>
      </p:sp>
      <p:sp>
        <p:nvSpPr>
          <p:cNvPr id="9" name="TextBox 8">
            <a:extLst>
              <a:ext uri="{FF2B5EF4-FFF2-40B4-BE49-F238E27FC236}">
                <a16:creationId xmlns:a16="http://schemas.microsoft.com/office/drawing/2014/main" id="{C086E7CA-C2EB-C346-BC42-1ED59E87BF8F}"/>
              </a:ext>
            </a:extLst>
          </p:cNvPr>
          <p:cNvSpPr txBox="1"/>
          <p:nvPr/>
        </p:nvSpPr>
        <p:spPr>
          <a:xfrm>
            <a:off x="683939" y="1007533"/>
            <a:ext cx="11508061" cy="1754326"/>
          </a:xfrm>
          <a:prstGeom prst="rect">
            <a:avLst/>
          </a:prstGeom>
          <a:noFill/>
        </p:spPr>
        <p:txBody>
          <a:bodyPr wrap="square" rtlCol="0">
            <a:spAutoFit/>
          </a:bodyPr>
          <a:lstStyle/>
          <a:p>
            <a:r>
              <a:rPr lang="en-US" dirty="0"/>
              <a:t>Protocols to quantify the TMAH degradation </a:t>
            </a:r>
          </a:p>
          <a:p>
            <a:pPr marL="285750" indent="-285750">
              <a:buFont typeface="Arial" panose="020B0604020202020204" pitchFamily="34" charset="0"/>
              <a:buChar char="•"/>
            </a:pPr>
            <a:r>
              <a:rPr lang="en-US" dirty="0"/>
              <a:t>Will be preparing 20ppm to 100ppm TMAH sample (using existing 98% salt) </a:t>
            </a:r>
          </a:p>
          <a:p>
            <a:pPr marL="285750" indent="-285750">
              <a:buFont typeface="Arial" panose="020B0604020202020204" pitchFamily="34" charset="0"/>
              <a:buChar char="•"/>
            </a:pPr>
            <a:r>
              <a:rPr lang="en-US" dirty="0"/>
              <a:t>Will establish the TN, TOC and TKN database for the above TMAH standard </a:t>
            </a:r>
          </a:p>
          <a:p>
            <a:pPr marL="285750" indent="-285750">
              <a:buFont typeface="Arial" panose="020B0604020202020204" pitchFamily="34" charset="0"/>
              <a:buChar char="•"/>
            </a:pPr>
            <a:r>
              <a:rPr lang="en-US" dirty="0"/>
              <a:t>Will evaluate the TN, TOC and TKN values for the combination – 50ppm TMAH + 400ppm of COD from glycerin + 50ppm of </a:t>
            </a:r>
            <a:r>
              <a:rPr lang="en-US"/>
              <a:t>NH3 from </a:t>
            </a:r>
            <a:r>
              <a:rPr lang="en-US" dirty="0"/>
              <a:t>urea (which is the food source in batch reactor 2) </a:t>
            </a:r>
          </a:p>
          <a:p>
            <a:pPr marL="285750" indent="-285750">
              <a:buFont typeface="Arial" panose="020B0604020202020204" pitchFamily="34" charset="0"/>
              <a:buChar char="•"/>
            </a:pPr>
            <a:r>
              <a:rPr lang="en-US" dirty="0"/>
              <a:t>Will monitor the TN, TOC and TKN value during degradation process </a:t>
            </a:r>
          </a:p>
        </p:txBody>
      </p:sp>
      <p:sp>
        <p:nvSpPr>
          <p:cNvPr id="10" name="TextBox 9">
            <a:extLst>
              <a:ext uri="{FF2B5EF4-FFF2-40B4-BE49-F238E27FC236}">
                <a16:creationId xmlns:a16="http://schemas.microsoft.com/office/drawing/2014/main" id="{AC3265EB-5962-3266-F1B5-FEC4129F2E8E}"/>
              </a:ext>
            </a:extLst>
          </p:cNvPr>
          <p:cNvSpPr txBox="1"/>
          <p:nvPr/>
        </p:nvSpPr>
        <p:spPr>
          <a:xfrm>
            <a:off x="592667" y="2853267"/>
            <a:ext cx="10193866" cy="2031325"/>
          </a:xfrm>
          <a:prstGeom prst="rect">
            <a:avLst/>
          </a:prstGeom>
          <a:noFill/>
        </p:spPr>
        <p:txBody>
          <a:bodyPr wrap="square" rtlCol="0">
            <a:spAutoFit/>
          </a:bodyPr>
          <a:lstStyle/>
          <a:p>
            <a:r>
              <a:rPr lang="en-US" u="sng" dirty="0"/>
              <a:t>TMAH analysis </a:t>
            </a:r>
          </a:p>
          <a:p>
            <a:r>
              <a:rPr lang="en-US" dirty="0"/>
              <a:t>will validate the HPLC method carried out by the local lab (will be sending the 50ppm TMAH sample for the validating the results)</a:t>
            </a:r>
          </a:p>
          <a:p>
            <a:r>
              <a:rPr lang="en-US" dirty="0"/>
              <a:t>If the results are validated and satisfied, will give the actual degraded bioreactor sample (initial and final degraded sample)</a:t>
            </a:r>
          </a:p>
          <a:p>
            <a:endParaRPr lang="en-US" dirty="0"/>
          </a:p>
          <a:p>
            <a:r>
              <a:rPr lang="en-US" dirty="0"/>
              <a:t>If external lab results are not satisfied, will send the sample to </a:t>
            </a:r>
            <a:r>
              <a:rPr lang="en-US" u="sng" dirty="0"/>
              <a:t>Taiwan lab </a:t>
            </a:r>
            <a:r>
              <a:rPr lang="en-US" dirty="0"/>
              <a:t>for the TMAH analysis   </a:t>
            </a:r>
          </a:p>
        </p:txBody>
      </p:sp>
    </p:spTree>
    <p:extLst>
      <p:ext uri="{BB962C8B-B14F-4D97-AF65-F5344CB8AC3E}">
        <p14:creationId xmlns:p14="http://schemas.microsoft.com/office/powerpoint/2010/main" val="3123311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020D49-E04C-0D8D-038A-F844FC820037}"/>
              </a:ext>
            </a:extLst>
          </p:cNvPr>
          <p:cNvSpPr>
            <a:spLocks noGrp="1"/>
          </p:cNvSpPr>
          <p:nvPr>
            <p:ph type="ftr" sz="quarter" idx="11"/>
          </p:nvPr>
        </p:nvSpPr>
        <p:spPr/>
        <p:txBody>
          <a:bodyPr/>
          <a:lstStyle/>
          <a:p>
            <a:r>
              <a:rPr lang="en-SG"/>
              <a:t>GRADIANT CONFIDENTIAL</a:t>
            </a:r>
          </a:p>
        </p:txBody>
      </p:sp>
      <p:sp>
        <p:nvSpPr>
          <p:cNvPr id="5" name="Slide Number Placeholder 4">
            <a:extLst>
              <a:ext uri="{FF2B5EF4-FFF2-40B4-BE49-F238E27FC236}">
                <a16:creationId xmlns:a16="http://schemas.microsoft.com/office/drawing/2014/main" id="{95D729EB-1627-0AA9-B900-5C4EC72F6148}"/>
              </a:ext>
            </a:extLst>
          </p:cNvPr>
          <p:cNvSpPr>
            <a:spLocks noGrp="1"/>
          </p:cNvSpPr>
          <p:nvPr>
            <p:ph type="sldNum" sz="quarter" idx="12"/>
          </p:nvPr>
        </p:nvSpPr>
        <p:spPr/>
        <p:txBody>
          <a:bodyPr/>
          <a:lstStyle/>
          <a:p>
            <a:fld id="{513DABA8-24B6-4A87-9CDE-D9BD6428BB24}" type="slidenum">
              <a:rPr lang="en-SG" smtClean="0"/>
              <a:pPr/>
              <a:t>16</a:t>
            </a:fld>
            <a:endParaRPr lang="en-SG"/>
          </a:p>
        </p:txBody>
      </p:sp>
      <p:pic>
        <p:nvPicPr>
          <p:cNvPr id="7" name="Picture 6">
            <a:extLst>
              <a:ext uri="{FF2B5EF4-FFF2-40B4-BE49-F238E27FC236}">
                <a16:creationId xmlns:a16="http://schemas.microsoft.com/office/drawing/2014/main" id="{38785847-31DD-7D54-53D5-E8CFDE63B1FD}"/>
              </a:ext>
            </a:extLst>
          </p:cNvPr>
          <p:cNvPicPr>
            <a:picLocks noChangeAspect="1"/>
          </p:cNvPicPr>
          <p:nvPr/>
        </p:nvPicPr>
        <p:blipFill>
          <a:blip r:embed="rId2"/>
          <a:stretch>
            <a:fillRect/>
          </a:stretch>
        </p:blipFill>
        <p:spPr>
          <a:xfrm>
            <a:off x="313205" y="352821"/>
            <a:ext cx="11179509" cy="5502117"/>
          </a:xfrm>
          <a:prstGeom prst="rect">
            <a:avLst/>
          </a:prstGeom>
        </p:spPr>
      </p:pic>
    </p:spTree>
    <p:extLst>
      <p:ext uri="{BB962C8B-B14F-4D97-AF65-F5344CB8AC3E}">
        <p14:creationId xmlns:p14="http://schemas.microsoft.com/office/powerpoint/2010/main" val="1693032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083E6-7FF9-A10A-B19D-5949EA091B35}"/>
              </a:ext>
            </a:extLst>
          </p:cNvPr>
          <p:cNvSpPr>
            <a:spLocks noGrp="1"/>
          </p:cNvSpPr>
          <p:nvPr>
            <p:ph type="title"/>
          </p:nvPr>
        </p:nvSpPr>
        <p:spPr/>
        <p:txBody>
          <a:bodyPr/>
          <a:lstStyle/>
          <a:p>
            <a:pPr algn="ctr"/>
            <a:r>
              <a:rPr lang="en-US" dirty="0"/>
              <a:t>TMAH and IPA Degradation Batch Test Setup </a:t>
            </a:r>
          </a:p>
        </p:txBody>
      </p:sp>
      <p:sp>
        <p:nvSpPr>
          <p:cNvPr id="4" name="Footer Placeholder 3">
            <a:extLst>
              <a:ext uri="{FF2B5EF4-FFF2-40B4-BE49-F238E27FC236}">
                <a16:creationId xmlns:a16="http://schemas.microsoft.com/office/drawing/2014/main" id="{FFDDF353-234F-3465-5567-541E91DCE3E0}"/>
              </a:ext>
            </a:extLst>
          </p:cNvPr>
          <p:cNvSpPr>
            <a:spLocks noGrp="1"/>
          </p:cNvSpPr>
          <p:nvPr>
            <p:ph type="ftr" sz="quarter" idx="11"/>
          </p:nvPr>
        </p:nvSpPr>
        <p:spPr/>
        <p:txBody>
          <a:bodyPr/>
          <a:lstStyle/>
          <a:p>
            <a:r>
              <a:rPr lang="en-SG"/>
              <a:t>GRADIANT CONFIDENTIAL</a:t>
            </a:r>
          </a:p>
        </p:txBody>
      </p:sp>
      <p:sp>
        <p:nvSpPr>
          <p:cNvPr id="5" name="Slide Number Placeholder 4">
            <a:extLst>
              <a:ext uri="{FF2B5EF4-FFF2-40B4-BE49-F238E27FC236}">
                <a16:creationId xmlns:a16="http://schemas.microsoft.com/office/drawing/2014/main" id="{5859C21D-91E7-B291-12AC-FD146E71A811}"/>
              </a:ext>
            </a:extLst>
          </p:cNvPr>
          <p:cNvSpPr>
            <a:spLocks noGrp="1"/>
          </p:cNvSpPr>
          <p:nvPr>
            <p:ph type="sldNum" sz="quarter" idx="12"/>
          </p:nvPr>
        </p:nvSpPr>
        <p:spPr/>
        <p:txBody>
          <a:bodyPr/>
          <a:lstStyle/>
          <a:p>
            <a:fld id="{513DABA8-24B6-4A87-9CDE-D9BD6428BB24}" type="slidenum">
              <a:rPr lang="en-SG" smtClean="0"/>
              <a:pPr/>
              <a:t>17</a:t>
            </a:fld>
            <a:endParaRPr lang="en-SG"/>
          </a:p>
        </p:txBody>
      </p:sp>
      <p:pic>
        <p:nvPicPr>
          <p:cNvPr id="7" name="Picture 6">
            <a:extLst>
              <a:ext uri="{FF2B5EF4-FFF2-40B4-BE49-F238E27FC236}">
                <a16:creationId xmlns:a16="http://schemas.microsoft.com/office/drawing/2014/main" id="{74362727-1430-87E5-BACA-72683028EE82}"/>
              </a:ext>
            </a:extLst>
          </p:cNvPr>
          <p:cNvPicPr>
            <a:picLocks noChangeAspect="1"/>
          </p:cNvPicPr>
          <p:nvPr/>
        </p:nvPicPr>
        <p:blipFill>
          <a:blip r:embed="rId2"/>
          <a:stretch>
            <a:fillRect/>
          </a:stretch>
        </p:blipFill>
        <p:spPr>
          <a:xfrm>
            <a:off x="4158135" y="1270036"/>
            <a:ext cx="3592475" cy="4002355"/>
          </a:xfrm>
          <a:prstGeom prst="rect">
            <a:avLst/>
          </a:prstGeom>
        </p:spPr>
      </p:pic>
      <p:sp>
        <p:nvSpPr>
          <p:cNvPr id="8" name="TextBox 7">
            <a:extLst>
              <a:ext uri="{FF2B5EF4-FFF2-40B4-BE49-F238E27FC236}">
                <a16:creationId xmlns:a16="http://schemas.microsoft.com/office/drawing/2014/main" id="{3D25BE81-FB5C-BC9A-1890-92835E775245}"/>
              </a:ext>
            </a:extLst>
          </p:cNvPr>
          <p:cNvSpPr txBox="1"/>
          <p:nvPr/>
        </p:nvSpPr>
        <p:spPr>
          <a:xfrm>
            <a:off x="252175" y="1400783"/>
            <a:ext cx="3726438" cy="4594078"/>
          </a:xfrm>
          <a:prstGeom prst="rect">
            <a:avLst/>
          </a:prstGeom>
          <a:noFill/>
        </p:spPr>
        <p:txBody>
          <a:bodyPr wrap="square" rtlCol="0">
            <a:spAutoFit/>
          </a:bodyPr>
          <a:lstStyle/>
          <a:p>
            <a:pPr marL="228600" indent="-228600">
              <a:lnSpc>
                <a:spcPct val="90000"/>
              </a:lnSpc>
              <a:spcBef>
                <a:spcPts val="500"/>
              </a:spcBef>
            </a:pPr>
            <a:r>
              <a:rPr lang="en-US" b="1" dirty="0">
                <a:solidFill>
                  <a:schemeClr val="tx2"/>
                </a:solidFill>
                <a:ea typeface="Source Sans Pro"/>
              </a:rPr>
              <a:t>Batch – 2 : TMAH Degradation </a:t>
            </a:r>
          </a:p>
          <a:p>
            <a:pPr marL="228600" indent="-228600">
              <a:lnSpc>
                <a:spcPct val="90000"/>
              </a:lnSpc>
              <a:spcBef>
                <a:spcPts val="500"/>
              </a:spcBef>
            </a:pPr>
            <a:endParaRPr lang="en-US" dirty="0">
              <a:solidFill>
                <a:schemeClr val="tx2"/>
              </a:solidFill>
              <a:ea typeface="Source Sans Pro"/>
            </a:endParaRPr>
          </a:p>
          <a:p>
            <a:pPr marL="285750" indent="-285750">
              <a:lnSpc>
                <a:spcPct val="90000"/>
              </a:lnSpc>
              <a:spcBef>
                <a:spcPts val="500"/>
              </a:spcBef>
              <a:buFont typeface="Arial" panose="020B0604020202020204" pitchFamily="34" charset="0"/>
              <a:buChar char="•"/>
            </a:pPr>
            <a:r>
              <a:rPr lang="en-US" dirty="0">
                <a:solidFill>
                  <a:schemeClr val="tx2"/>
                </a:solidFill>
                <a:ea typeface="Source Sans Pro"/>
              </a:rPr>
              <a:t>Started the batch 2 : 16</a:t>
            </a:r>
            <a:r>
              <a:rPr lang="en-US" baseline="30000" dirty="0">
                <a:solidFill>
                  <a:schemeClr val="tx2"/>
                </a:solidFill>
                <a:ea typeface="Source Sans Pro"/>
              </a:rPr>
              <a:t>th</a:t>
            </a:r>
            <a:r>
              <a:rPr lang="en-US" dirty="0">
                <a:solidFill>
                  <a:schemeClr val="tx2"/>
                </a:solidFill>
                <a:ea typeface="Source Sans Pro"/>
              </a:rPr>
              <a:t> Dec with new STP sludge  </a:t>
            </a:r>
          </a:p>
          <a:p>
            <a:pPr marL="285750" indent="-285750">
              <a:lnSpc>
                <a:spcPct val="90000"/>
              </a:lnSpc>
              <a:spcBef>
                <a:spcPts val="500"/>
              </a:spcBef>
              <a:buFont typeface="Arial" panose="020B0604020202020204" pitchFamily="34" charset="0"/>
              <a:buChar char="•"/>
            </a:pPr>
            <a:r>
              <a:rPr lang="en-US" dirty="0">
                <a:solidFill>
                  <a:schemeClr val="tx2"/>
                </a:solidFill>
                <a:ea typeface="Source Sans Pro"/>
              </a:rPr>
              <a:t>Status: TMAH is getting degraded, observing reduction in TOC and increase in NH3 values </a:t>
            </a:r>
          </a:p>
          <a:p>
            <a:pPr marL="285750" indent="-285750">
              <a:lnSpc>
                <a:spcPct val="90000"/>
              </a:lnSpc>
              <a:spcBef>
                <a:spcPts val="500"/>
              </a:spcBef>
              <a:buFont typeface="Arial" panose="020B0604020202020204" pitchFamily="34" charset="0"/>
              <a:buChar char="•"/>
            </a:pPr>
            <a:r>
              <a:rPr lang="en-US" dirty="0">
                <a:solidFill>
                  <a:schemeClr val="tx2"/>
                </a:solidFill>
                <a:ea typeface="Source Sans Pro"/>
              </a:rPr>
              <a:t>Initial food source: Glycerin </a:t>
            </a:r>
          </a:p>
          <a:p>
            <a:pPr marL="285750" indent="-285750">
              <a:lnSpc>
                <a:spcPct val="90000"/>
              </a:lnSpc>
              <a:spcBef>
                <a:spcPts val="500"/>
              </a:spcBef>
              <a:buFont typeface="Arial" panose="020B0604020202020204" pitchFamily="34" charset="0"/>
              <a:buChar char="•"/>
            </a:pPr>
            <a:r>
              <a:rPr lang="en-US" dirty="0">
                <a:solidFill>
                  <a:schemeClr val="tx2"/>
                </a:solidFill>
                <a:ea typeface="Source Sans Pro"/>
              </a:rPr>
              <a:t>Started adding TMAH : 27</a:t>
            </a:r>
            <a:r>
              <a:rPr lang="en-US" baseline="30000" dirty="0">
                <a:solidFill>
                  <a:schemeClr val="tx2"/>
                </a:solidFill>
                <a:ea typeface="Source Sans Pro"/>
              </a:rPr>
              <a:t>th</a:t>
            </a:r>
            <a:r>
              <a:rPr lang="en-US" dirty="0">
                <a:solidFill>
                  <a:schemeClr val="tx2"/>
                </a:solidFill>
                <a:ea typeface="Source Sans Pro"/>
              </a:rPr>
              <a:t> Dec </a:t>
            </a:r>
          </a:p>
          <a:p>
            <a:pPr marL="285750" indent="-285750">
              <a:lnSpc>
                <a:spcPct val="90000"/>
              </a:lnSpc>
              <a:spcBef>
                <a:spcPts val="500"/>
              </a:spcBef>
              <a:buFont typeface="Arial" panose="020B0604020202020204" pitchFamily="34" charset="0"/>
              <a:buChar char="•"/>
            </a:pPr>
            <a:r>
              <a:rPr lang="en-US" dirty="0">
                <a:solidFill>
                  <a:schemeClr val="tx2"/>
                </a:solidFill>
                <a:ea typeface="Source Sans Pro"/>
              </a:rPr>
              <a:t>Initial TMAH added : 500ppm </a:t>
            </a:r>
          </a:p>
          <a:p>
            <a:pPr marL="285750" indent="-285750">
              <a:lnSpc>
                <a:spcPct val="90000"/>
              </a:lnSpc>
              <a:spcBef>
                <a:spcPts val="500"/>
              </a:spcBef>
              <a:buFont typeface="Arial" panose="020B0604020202020204" pitchFamily="34" charset="0"/>
              <a:buChar char="•"/>
            </a:pPr>
            <a:r>
              <a:rPr lang="en-US" dirty="0">
                <a:solidFill>
                  <a:schemeClr val="tx2"/>
                </a:solidFill>
                <a:ea typeface="Source Sans Pro"/>
              </a:rPr>
              <a:t>Total TMAH : 1000ppm</a:t>
            </a:r>
          </a:p>
          <a:p>
            <a:pPr marL="285750" indent="-285750">
              <a:lnSpc>
                <a:spcPct val="90000"/>
              </a:lnSpc>
              <a:spcBef>
                <a:spcPts val="500"/>
              </a:spcBef>
              <a:buFont typeface="Arial" panose="020B0604020202020204" pitchFamily="34" charset="0"/>
              <a:buChar char="•"/>
            </a:pPr>
            <a:r>
              <a:rPr lang="en-US" dirty="0">
                <a:solidFill>
                  <a:schemeClr val="tx2"/>
                </a:solidFill>
                <a:ea typeface="Source Sans Pro"/>
              </a:rPr>
              <a:t>Microbes are getting acclimatized to TMAH food source, in next 10 to 12 days, it will be completely acclimatized, in parallel will carry out denitrification studies   </a:t>
            </a:r>
          </a:p>
        </p:txBody>
      </p:sp>
      <p:sp>
        <p:nvSpPr>
          <p:cNvPr id="9" name="TextBox 8">
            <a:extLst>
              <a:ext uri="{FF2B5EF4-FFF2-40B4-BE49-F238E27FC236}">
                <a16:creationId xmlns:a16="http://schemas.microsoft.com/office/drawing/2014/main" id="{C845EE2E-2A8A-0AE8-66BF-EBEDBA7185BF}"/>
              </a:ext>
            </a:extLst>
          </p:cNvPr>
          <p:cNvSpPr txBox="1"/>
          <p:nvPr/>
        </p:nvSpPr>
        <p:spPr>
          <a:xfrm>
            <a:off x="7930133" y="1361872"/>
            <a:ext cx="4204380" cy="4247317"/>
          </a:xfrm>
          <a:prstGeom prst="rect">
            <a:avLst/>
          </a:prstGeom>
          <a:noFill/>
        </p:spPr>
        <p:txBody>
          <a:bodyPr wrap="square" rtlCol="0">
            <a:spAutoFit/>
          </a:bodyPr>
          <a:lstStyle/>
          <a:p>
            <a:r>
              <a:rPr lang="en-US" b="1" dirty="0">
                <a:solidFill>
                  <a:schemeClr val="tx2"/>
                </a:solidFill>
                <a:ea typeface="Source Sans Pro"/>
              </a:rPr>
              <a:t>Batch – 1: IPA Degradation fallowed by Nitrification and Denitrification study </a:t>
            </a:r>
          </a:p>
          <a:p>
            <a:endParaRPr lang="en-US" dirty="0">
              <a:solidFill>
                <a:schemeClr val="tx2"/>
              </a:solidFill>
              <a:ea typeface="Source Sans Pro"/>
            </a:endParaRPr>
          </a:p>
          <a:p>
            <a:pPr marL="285750" indent="-285750">
              <a:buFont typeface="Arial" panose="020B0604020202020204" pitchFamily="34" charset="0"/>
              <a:buChar char="•"/>
            </a:pPr>
            <a:r>
              <a:rPr lang="en-US" dirty="0">
                <a:solidFill>
                  <a:schemeClr val="tx2"/>
                </a:solidFill>
                <a:ea typeface="Source Sans Pro"/>
              </a:rPr>
              <a:t>Started the Batch 1 : 25</a:t>
            </a:r>
            <a:r>
              <a:rPr lang="en-US" baseline="30000" dirty="0">
                <a:solidFill>
                  <a:schemeClr val="tx2"/>
                </a:solidFill>
                <a:ea typeface="Source Sans Pro"/>
              </a:rPr>
              <a:t>th</a:t>
            </a:r>
            <a:r>
              <a:rPr lang="en-US" dirty="0">
                <a:solidFill>
                  <a:schemeClr val="tx2"/>
                </a:solidFill>
                <a:ea typeface="Source Sans Pro"/>
              </a:rPr>
              <a:t> Nov, in continuation with IPA degradation </a:t>
            </a:r>
          </a:p>
          <a:p>
            <a:pPr marL="285750" indent="-285750">
              <a:buFont typeface="Arial" panose="020B0604020202020204" pitchFamily="34" charset="0"/>
              <a:buChar char="•"/>
            </a:pPr>
            <a:r>
              <a:rPr lang="en-US" dirty="0">
                <a:solidFill>
                  <a:schemeClr val="tx2"/>
                </a:solidFill>
                <a:ea typeface="Source Sans Pro"/>
              </a:rPr>
              <a:t>Current MLSS: 3800 mg/l </a:t>
            </a:r>
          </a:p>
          <a:p>
            <a:pPr marL="285750" indent="-285750">
              <a:buFont typeface="Arial" panose="020B0604020202020204" pitchFamily="34" charset="0"/>
              <a:buChar char="•"/>
            </a:pPr>
            <a:r>
              <a:rPr lang="en-US" dirty="0">
                <a:solidFill>
                  <a:schemeClr val="tx2"/>
                </a:solidFill>
                <a:ea typeface="Source Sans Pro"/>
              </a:rPr>
              <a:t>Current COD loading: ~620 mg/day</a:t>
            </a:r>
          </a:p>
          <a:p>
            <a:pPr marL="285750" indent="-285750">
              <a:buFont typeface="Arial" panose="020B0604020202020204" pitchFamily="34" charset="0"/>
              <a:buChar char="•"/>
            </a:pPr>
            <a:r>
              <a:rPr lang="en-US" dirty="0">
                <a:solidFill>
                  <a:schemeClr val="tx2"/>
                </a:solidFill>
                <a:ea typeface="Source Sans Pro"/>
              </a:rPr>
              <a:t>Ammonia reduction: ~50mg/day</a:t>
            </a:r>
          </a:p>
          <a:p>
            <a:pPr marL="285750" indent="-285750">
              <a:buFont typeface="Arial" panose="020B0604020202020204" pitchFamily="34" charset="0"/>
              <a:buChar char="•"/>
            </a:pPr>
            <a:r>
              <a:rPr lang="en-US" dirty="0">
                <a:solidFill>
                  <a:schemeClr val="tx2"/>
                </a:solidFill>
                <a:ea typeface="Source Sans Pro"/>
              </a:rPr>
              <a:t>Denitrification: ~30 mg NO3-N reduced in 8 hours &amp; ~12 mg of NO2-N reduced in 8 hour batch study </a:t>
            </a:r>
          </a:p>
          <a:p>
            <a:pPr marL="285750" indent="-285750">
              <a:buFont typeface="Arial" panose="020B0604020202020204" pitchFamily="34" charset="0"/>
              <a:buChar char="•"/>
            </a:pPr>
            <a:r>
              <a:rPr lang="en-US" dirty="0">
                <a:solidFill>
                  <a:schemeClr val="tx2"/>
                </a:solidFill>
                <a:ea typeface="Source Sans Pro"/>
              </a:rPr>
              <a:t>Overall ~100mg of NH4-N is completely reduced within 48 hours in batch study </a:t>
            </a:r>
          </a:p>
          <a:p>
            <a:pPr marL="285750" indent="-285750">
              <a:buFont typeface="Arial" panose="020B0604020202020204" pitchFamily="34" charset="0"/>
              <a:buChar char="•"/>
            </a:pPr>
            <a:r>
              <a:rPr lang="en-US" dirty="0">
                <a:solidFill>
                  <a:schemeClr val="tx2"/>
                </a:solidFill>
                <a:ea typeface="Source Sans Pro"/>
              </a:rPr>
              <a:t>Both IPA and Ammonia is getting reduced  </a:t>
            </a:r>
          </a:p>
        </p:txBody>
      </p:sp>
    </p:spTree>
    <p:extLst>
      <p:ext uri="{BB962C8B-B14F-4D97-AF65-F5344CB8AC3E}">
        <p14:creationId xmlns:p14="http://schemas.microsoft.com/office/powerpoint/2010/main" val="2933264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2EF62-09D5-CDAA-9AA2-A09631FB2C41}"/>
              </a:ext>
            </a:extLst>
          </p:cNvPr>
          <p:cNvSpPr>
            <a:spLocks noGrp="1"/>
          </p:cNvSpPr>
          <p:nvPr>
            <p:ph type="title"/>
          </p:nvPr>
        </p:nvSpPr>
        <p:spPr>
          <a:xfrm>
            <a:off x="517526" y="182563"/>
            <a:ext cx="10801349" cy="615603"/>
          </a:xfrm>
        </p:spPr>
        <p:txBody>
          <a:bodyPr>
            <a:normAutofit/>
          </a:bodyPr>
          <a:lstStyle/>
          <a:p>
            <a:pPr algn="ctr"/>
            <a:r>
              <a:rPr lang="en-US" sz="2800" dirty="0"/>
              <a:t>MLSS Growth rate – IPA as the food source  </a:t>
            </a:r>
          </a:p>
        </p:txBody>
      </p:sp>
      <p:sp>
        <p:nvSpPr>
          <p:cNvPr id="4" name="Footer Placeholder 3">
            <a:extLst>
              <a:ext uri="{FF2B5EF4-FFF2-40B4-BE49-F238E27FC236}">
                <a16:creationId xmlns:a16="http://schemas.microsoft.com/office/drawing/2014/main" id="{8AAA159F-1A1C-5273-157C-C5245815A8E7}"/>
              </a:ext>
            </a:extLst>
          </p:cNvPr>
          <p:cNvSpPr>
            <a:spLocks noGrp="1"/>
          </p:cNvSpPr>
          <p:nvPr>
            <p:ph type="ftr" sz="quarter" idx="11"/>
          </p:nvPr>
        </p:nvSpPr>
        <p:spPr/>
        <p:txBody>
          <a:bodyPr/>
          <a:lstStyle/>
          <a:p>
            <a:r>
              <a:rPr lang="en-SG"/>
              <a:t>GRADIANT CONFIDENTIAL</a:t>
            </a:r>
          </a:p>
        </p:txBody>
      </p:sp>
      <p:sp>
        <p:nvSpPr>
          <p:cNvPr id="5" name="Slide Number Placeholder 4">
            <a:extLst>
              <a:ext uri="{FF2B5EF4-FFF2-40B4-BE49-F238E27FC236}">
                <a16:creationId xmlns:a16="http://schemas.microsoft.com/office/drawing/2014/main" id="{0CBE961D-756A-E2C8-E15F-A09D29B9636B}"/>
              </a:ext>
            </a:extLst>
          </p:cNvPr>
          <p:cNvSpPr>
            <a:spLocks noGrp="1"/>
          </p:cNvSpPr>
          <p:nvPr>
            <p:ph type="sldNum" sz="quarter" idx="12"/>
          </p:nvPr>
        </p:nvSpPr>
        <p:spPr/>
        <p:txBody>
          <a:bodyPr/>
          <a:lstStyle/>
          <a:p>
            <a:fld id="{513DABA8-24B6-4A87-9CDE-D9BD6428BB24}" type="slidenum">
              <a:rPr lang="en-SG" smtClean="0"/>
              <a:pPr/>
              <a:t>18</a:t>
            </a:fld>
            <a:endParaRPr lang="en-SG"/>
          </a:p>
        </p:txBody>
      </p:sp>
      <p:graphicFrame>
        <p:nvGraphicFramePr>
          <p:cNvPr id="6" name="Chart 5">
            <a:extLst>
              <a:ext uri="{FF2B5EF4-FFF2-40B4-BE49-F238E27FC236}">
                <a16:creationId xmlns:a16="http://schemas.microsoft.com/office/drawing/2014/main" id="{316B1C51-5972-7F59-3B81-A23EA10D78C6}"/>
              </a:ext>
            </a:extLst>
          </p:cNvPr>
          <p:cNvGraphicFramePr>
            <a:graphicFrameLocks/>
          </p:cNvGraphicFramePr>
          <p:nvPr>
            <p:extLst>
              <p:ext uri="{D42A27DB-BD31-4B8C-83A1-F6EECF244321}">
                <p14:modId xmlns:p14="http://schemas.microsoft.com/office/powerpoint/2010/main" val="3722053960"/>
              </p:ext>
            </p:extLst>
          </p:nvPr>
        </p:nvGraphicFramePr>
        <p:xfrm>
          <a:off x="349505" y="1507066"/>
          <a:ext cx="6362579" cy="3376219"/>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C00E651E-5896-73C9-6203-745D64C78048}"/>
              </a:ext>
            </a:extLst>
          </p:cNvPr>
          <p:cNvSpPr txBox="1"/>
          <p:nvPr/>
        </p:nvSpPr>
        <p:spPr>
          <a:xfrm>
            <a:off x="7023370" y="1507066"/>
            <a:ext cx="4941651" cy="2862322"/>
          </a:xfrm>
          <a:prstGeom prst="rect">
            <a:avLst/>
          </a:prstGeom>
          <a:noFill/>
        </p:spPr>
        <p:txBody>
          <a:bodyPr wrap="square" rtlCol="0">
            <a:spAutoFit/>
          </a:bodyPr>
          <a:lstStyle/>
          <a:p>
            <a:pPr marL="342900" indent="-342900">
              <a:buFont typeface="+mj-lt"/>
              <a:buAutoNum type="arabicPeriod"/>
            </a:pPr>
            <a:r>
              <a:rPr lang="en-US" dirty="0"/>
              <a:t>Started with 75 to 100 mg/day of COD reduction </a:t>
            </a:r>
          </a:p>
          <a:p>
            <a:pPr marL="342900" indent="-342900">
              <a:buFont typeface="+mj-lt"/>
              <a:buAutoNum type="arabicPeriod"/>
            </a:pPr>
            <a:endParaRPr lang="en-US" dirty="0"/>
          </a:p>
          <a:p>
            <a:pPr marL="342900" indent="-342900">
              <a:buFont typeface="+mj-lt"/>
              <a:buAutoNum type="arabicPeriod"/>
            </a:pPr>
            <a:r>
              <a:rPr lang="en-US" dirty="0"/>
              <a:t>Now, there is a reduction of ~620 mg/day COD reduction </a:t>
            </a:r>
          </a:p>
          <a:p>
            <a:pPr marL="342900" indent="-342900">
              <a:buFont typeface="+mj-lt"/>
              <a:buAutoNum type="arabicPeriod"/>
            </a:pPr>
            <a:endParaRPr lang="en-US" dirty="0"/>
          </a:p>
          <a:p>
            <a:pPr marL="342900" indent="-342900">
              <a:buFont typeface="+mj-lt"/>
              <a:buAutoNum type="arabicPeriod"/>
            </a:pPr>
            <a:r>
              <a:rPr lang="en-US" dirty="0"/>
              <a:t>F/M ratio is close to 0.2 </a:t>
            </a:r>
          </a:p>
          <a:p>
            <a:pPr marL="342900" indent="-342900">
              <a:buFont typeface="+mj-lt"/>
              <a:buAutoNum type="arabicPeriod"/>
            </a:pPr>
            <a:endParaRPr lang="en-US" dirty="0"/>
          </a:p>
          <a:p>
            <a:pPr marL="342900" indent="-342900">
              <a:buFont typeface="+mj-lt"/>
              <a:buAutoNum type="arabicPeriod"/>
            </a:pPr>
            <a:r>
              <a:rPr lang="en-US" dirty="0"/>
              <a:t>MLSS is keep increasing, will take it up to 5000ppm in next 10 to 12 days </a:t>
            </a:r>
          </a:p>
        </p:txBody>
      </p:sp>
    </p:spTree>
    <p:extLst>
      <p:ext uri="{BB962C8B-B14F-4D97-AF65-F5344CB8AC3E}">
        <p14:creationId xmlns:p14="http://schemas.microsoft.com/office/powerpoint/2010/main" val="626513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E52C-22DF-B56E-9EF5-70FBD0436969}"/>
              </a:ext>
            </a:extLst>
          </p:cNvPr>
          <p:cNvSpPr>
            <a:spLocks noGrp="1"/>
          </p:cNvSpPr>
          <p:nvPr>
            <p:ph type="title"/>
          </p:nvPr>
        </p:nvSpPr>
        <p:spPr/>
        <p:txBody>
          <a:bodyPr/>
          <a:lstStyle/>
          <a:p>
            <a:pPr algn="ctr"/>
            <a:r>
              <a:rPr lang="en-US" dirty="0"/>
              <a:t>Status and Observations – TMAH Study </a:t>
            </a:r>
          </a:p>
        </p:txBody>
      </p:sp>
      <p:sp>
        <p:nvSpPr>
          <p:cNvPr id="4" name="Footer Placeholder 3">
            <a:extLst>
              <a:ext uri="{FF2B5EF4-FFF2-40B4-BE49-F238E27FC236}">
                <a16:creationId xmlns:a16="http://schemas.microsoft.com/office/drawing/2014/main" id="{C639FECB-D9DB-4927-807A-9BF3C2578231}"/>
              </a:ext>
            </a:extLst>
          </p:cNvPr>
          <p:cNvSpPr>
            <a:spLocks noGrp="1"/>
          </p:cNvSpPr>
          <p:nvPr>
            <p:ph type="ftr" sz="quarter" idx="11"/>
          </p:nvPr>
        </p:nvSpPr>
        <p:spPr/>
        <p:txBody>
          <a:bodyPr/>
          <a:lstStyle/>
          <a:p>
            <a:r>
              <a:rPr lang="en-SG"/>
              <a:t>GRADIANT CONFIDENTIAL</a:t>
            </a:r>
          </a:p>
        </p:txBody>
      </p:sp>
      <p:sp>
        <p:nvSpPr>
          <p:cNvPr id="5" name="Slide Number Placeholder 4">
            <a:extLst>
              <a:ext uri="{FF2B5EF4-FFF2-40B4-BE49-F238E27FC236}">
                <a16:creationId xmlns:a16="http://schemas.microsoft.com/office/drawing/2014/main" id="{1D92ECE6-E6BE-AAB0-155B-78B32148F0AD}"/>
              </a:ext>
            </a:extLst>
          </p:cNvPr>
          <p:cNvSpPr>
            <a:spLocks noGrp="1"/>
          </p:cNvSpPr>
          <p:nvPr>
            <p:ph type="sldNum" sz="quarter" idx="12"/>
          </p:nvPr>
        </p:nvSpPr>
        <p:spPr/>
        <p:txBody>
          <a:bodyPr/>
          <a:lstStyle/>
          <a:p>
            <a:fld id="{513DABA8-24B6-4A87-9CDE-D9BD6428BB24}" type="slidenum">
              <a:rPr lang="en-SG" smtClean="0"/>
              <a:pPr/>
              <a:t>19</a:t>
            </a:fld>
            <a:endParaRPr lang="en-SG"/>
          </a:p>
        </p:txBody>
      </p:sp>
      <p:graphicFrame>
        <p:nvGraphicFramePr>
          <p:cNvPr id="10" name="Chart 9">
            <a:extLst>
              <a:ext uri="{FF2B5EF4-FFF2-40B4-BE49-F238E27FC236}">
                <a16:creationId xmlns:a16="http://schemas.microsoft.com/office/drawing/2014/main" id="{60492954-7ADE-4960-4C7E-B3DF42725D4D}"/>
              </a:ext>
            </a:extLst>
          </p:cNvPr>
          <p:cNvGraphicFramePr>
            <a:graphicFrameLocks/>
          </p:cNvGraphicFramePr>
          <p:nvPr>
            <p:extLst>
              <p:ext uri="{D42A27DB-BD31-4B8C-83A1-F6EECF244321}">
                <p14:modId xmlns:p14="http://schemas.microsoft.com/office/powerpoint/2010/main" val="2489590906"/>
              </p:ext>
            </p:extLst>
          </p:nvPr>
        </p:nvGraphicFramePr>
        <p:xfrm>
          <a:off x="6312867" y="2257839"/>
          <a:ext cx="4591839" cy="19834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Table 11">
            <a:extLst>
              <a:ext uri="{FF2B5EF4-FFF2-40B4-BE49-F238E27FC236}">
                <a16:creationId xmlns:a16="http://schemas.microsoft.com/office/drawing/2014/main" id="{95F8CF91-11E2-6862-8105-29C68F16BF91}"/>
              </a:ext>
            </a:extLst>
          </p:cNvPr>
          <p:cNvGraphicFramePr>
            <a:graphicFrameLocks noGrp="1"/>
          </p:cNvGraphicFramePr>
          <p:nvPr>
            <p:extLst>
              <p:ext uri="{D42A27DB-BD31-4B8C-83A1-F6EECF244321}">
                <p14:modId xmlns:p14="http://schemas.microsoft.com/office/powerpoint/2010/main" val="3357864088"/>
              </p:ext>
            </p:extLst>
          </p:nvPr>
        </p:nvGraphicFramePr>
        <p:xfrm>
          <a:off x="1697280" y="2581784"/>
          <a:ext cx="2393570" cy="1468930"/>
        </p:xfrm>
        <a:graphic>
          <a:graphicData uri="http://schemas.openxmlformats.org/drawingml/2006/table">
            <a:tbl>
              <a:tblPr/>
              <a:tblGrid>
                <a:gridCol w="1196785">
                  <a:extLst>
                    <a:ext uri="{9D8B030D-6E8A-4147-A177-3AD203B41FA5}">
                      <a16:colId xmlns:a16="http://schemas.microsoft.com/office/drawing/2014/main" val="3593608887"/>
                    </a:ext>
                  </a:extLst>
                </a:gridCol>
                <a:gridCol w="1196785">
                  <a:extLst>
                    <a:ext uri="{9D8B030D-6E8A-4147-A177-3AD203B41FA5}">
                      <a16:colId xmlns:a16="http://schemas.microsoft.com/office/drawing/2014/main" val="3335489762"/>
                    </a:ext>
                  </a:extLst>
                </a:gridCol>
              </a:tblGrid>
              <a:tr h="408443">
                <a:tc>
                  <a:txBody>
                    <a:bodyPr/>
                    <a:lstStyle/>
                    <a:p>
                      <a:pPr algn="ctr" fontAlgn="b"/>
                      <a:r>
                        <a:rPr lang="en-US" sz="1400" b="0" i="0" u="none" strike="noStrike" dirty="0">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Calibri" panose="020F0502020204030204" pitchFamily="34" charset="0"/>
                        </a:rPr>
                        <a:t>TOC in PPM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68834965"/>
                  </a:ext>
                </a:extLst>
              </a:tr>
              <a:tr h="252502">
                <a:tc>
                  <a:txBody>
                    <a:bodyPr/>
                    <a:lstStyle/>
                    <a:p>
                      <a:pPr algn="ctr" fontAlgn="b"/>
                      <a:r>
                        <a:rPr lang="en-US" sz="1400" b="0" i="0" u="none" strike="noStrike" dirty="0">
                          <a:solidFill>
                            <a:srgbClr val="000000"/>
                          </a:solidFill>
                          <a:effectLst/>
                          <a:latin typeface="Calibri" panose="020F0502020204030204" pitchFamily="34" charset="0"/>
                        </a:rPr>
                        <a:t>Initial TOC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Calibri" panose="020F0502020204030204" pitchFamily="34" charset="0"/>
                        </a:rPr>
                        <a:t>194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52717253"/>
                  </a:ext>
                </a:extLst>
              </a:tr>
              <a:tr h="534723">
                <a:tc>
                  <a:txBody>
                    <a:bodyPr/>
                    <a:lstStyle/>
                    <a:p>
                      <a:pPr algn="ctr" fontAlgn="ctr"/>
                      <a:r>
                        <a:rPr lang="en-US" sz="1400" b="1" i="0" u="none" strike="noStrike" dirty="0">
                          <a:solidFill>
                            <a:srgbClr val="000000"/>
                          </a:solidFill>
                          <a:effectLst/>
                          <a:latin typeface="Calibri" panose="020F0502020204030204" pitchFamily="34" charset="0"/>
                        </a:rPr>
                        <a:t>After 1000ppm of TMAH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Calibri" panose="020F0502020204030204" pitchFamily="34" charset="0"/>
                        </a:rPr>
                        <a:t>705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9742467"/>
                  </a:ext>
                </a:extLst>
              </a:tr>
              <a:tr h="273262">
                <a:tc>
                  <a:txBody>
                    <a:bodyPr/>
                    <a:lstStyle/>
                    <a:p>
                      <a:pPr algn="ctr" fontAlgn="b"/>
                      <a:r>
                        <a:rPr lang="en-US" sz="1400" b="0" i="0" u="none" strike="noStrike">
                          <a:solidFill>
                            <a:srgbClr val="000000"/>
                          </a:solidFill>
                          <a:effectLst/>
                          <a:latin typeface="Calibri" panose="020F0502020204030204" pitchFamily="34" charset="0"/>
                        </a:rPr>
                        <a:t>Day 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Calibri" panose="020F0502020204030204" pitchFamily="34" charset="0"/>
                        </a:rPr>
                        <a:t>500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30026927"/>
                  </a:ext>
                </a:extLst>
              </a:tr>
            </a:tbl>
          </a:graphicData>
        </a:graphic>
      </p:graphicFrame>
      <p:sp>
        <p:nvSpPr>
          <p:cNvPr id="14" name="TextBox 13">
            <a:extLst>
              <a:ext uri="{FF2B5EF4-FFF2-40B4-BE49-F238E27FC236}">
                <a16:creationId xmlns:a16="http://schemas.microsoft.com/office/drawing/2014/main" id="{B7F9BCB9-827A-DD41-E88B-C6E4F6B35F21}"/>
              </a:ext>
            </a:extLst>
          </p:cNvPr>
          <p:cNvSpPr txBox="1"/>
          <p:nvPr/>
        </p:nvSpPr>
        <p:spPr>
          <a:xfrm>
            <a:off x="1488337" y="1603140"/>
            <a:ext cx="3073941" cy="584775"/>
          </a:xfrm>
          <a:prstGeom prst="rect">
            <a:avLst/>
          </a:prstGeom>
          <a:noFill/>
        </p:spPr>
        <p:txBody>
          <a:bodyPr wrap="square" rtlCol="0">
            <a:spAutoFit/>
          </a:bodyPr>
          <a:lstStyle/>
          <a:p>
            <a:pPr algn="ctr"/>
            <a:r>
              <a:rPr lang="en-US" sz="1600" b="1" dirty="0">
                <a:solidFill>
                  <a:schemeClr val="tx2"/>
                </a:solidFill>
                <a:ea typeface="Source Sans Pro"/>
              </a:rPr>
              <a:t>1) TMAH degradation is validated by TOC observation </a:t>
            </a:r>
          </a:p>
        </p:txBody>
      </p:sp>
      <p:sp>
        <p:nvSpPr>
          <p:cNvPr id="15" name="TextBox 14">
            <a:extLst>
              <a:ext uri="{FF2B5EF4-FFF2-40B4-BE49-F238E27FC236}">
                <a16:creationId xmlns:a16="http://schemas.microsoft.com/office/drawing/2014/main" id="{E4272D06-377F-324F-2091-5D40129248DE}"/>
              </a:ext>
            </a:extLst>
          </p:cNvPr>
          <p:cNvSpPr txBox="1"/>
          <p:nvPr/>
        </p:nvSpPr>
        <p:spPr>
          <a:xfrm>
            <a:off x="187299" y="4671766"/>
            <a:ext cx="11472922" cy="1107996"/>
          </a:xfrm>
          <a:prstGeom prst="rect">
            <a:avLst/>
          </a:prstGeom>
          <a:noFill/>
        </p:spPr>
        <p:txBody>
          <a:bodyPr wrap="square" rtlCol="0">
            <a:spAutoFit/>
          </a:bodyPr>
          <a:lstStyle/>
          <a:p>
            <a:r>
              <a:rPr lang="en-US" b="1" dirty="0">
                <a:solidFill>
                  <a:schemeClr val="tx2"/>
                </a:solidFill>
                <a:ea typeface="Source Sans Pro"/>
              </a:rPr>
              <a:t>Inferences: </a:t>
            </a:r>
          </a:p>
          <a:p>
            <a:pPr marL="342900" indent="-342900">
              <a:buFont typeface="+mj-lt"/>
              <a:buAutoNum type="arabicPeriod"/>
            </a:pPr>
            <a:r>
              <a:rPr lang="en-US" sz="1600" dirty="0">
                <a:solidFill>
                  <a:schemeClr val="tx2"/>
                </a:solidFill>
                <a:ea typeface="Source Sans Pro"/>
              </a:rPr>
              <a:t>Currently culture is getting acclimatized to TMAH food source, as there is reduction of TOC and it need another 10 to 15  days for complete acclimatization, then we go for understanding the kinetics of degradation including NO3 and NO2 reduction  </a:t>
            </a:r>
          </a:p>
          <a:p>
            <a:pPr marL="342900" indent="-342900">
              <a:buFont typeface="+mj-lt"/>
              <a:buAutoNum type="arabicPeriod"/>
            </a:pPr>
            <a:r>
              <a:rPr lang="en-US" sz="1600" dirty="0">
                <a:solidFill>
                  <a:schemeClr val="tx2"/>
                </a:solidFill>
                <a:ea typeface="Source Sans Pro"/>
              </a:rPr>
              <a:t>There is increase in NH3-N in the solution</a:t>
            </a:r>
          </a:p>
        </p:txBody>
      </p:sp>
      <p:sp>
        <p:nvSpPr>
          <p:cNvPr id="6" name="TextBox 5">
            <a:extLst>
              <a:ext uri="{FF2B5EF4-FFF2-40B4-BE49-F238E27FC236}">
                <a16:creationId xmlns:a16="http://schemas.microsoft.com/office/drawing/2014/main" id="{75C0EA36-4718-9EAD-BFEF-A67E398F005E}"/>
              </a:ext>
            </a:extLst>
          </p:cNvPr>
          <p:cNvSpPr txBox="1"/>
          <p:nvPr/>
        </p:nvSpPr>
        <p:spPr>
          <a:xfrm>
            <a:off x="6546715" y="1468877"/>
            <a:ext cx="4523362" cy="584775"/>
          </a:xfrm>
          <a:prstGeom prst="rect">
            <a:avLst/>
          </a:prstGeom>
          <a:noFill/>
        </p:spPr>
        <p:txBody>
          <a:bodyPr wrap="square" rtlCol="0">
            <a:spAutoFit/>
          </a:bodyPr>
          <a:lstStyle/>
          <a:p>
            <a:pPr algn="ctr"/>
            <a:r>
              <a:rPr lang="en-US" sz="1600" b="1" dirty="0">
                <a:solidFill>
                  <a:schemeClr val="tx2"/>
                </a:solidFill>
                <a:ea typeface="Source Sans Pro"/>
              </a:rPr>
              <a:t>2) TMAH degradation by observing NH3-N accumulations </a:t>
            </a:r>
          </a:p>
        </p:txBody>
      </p:sp>
    </p:spTree>
    <p:extLst>
      <p:ext uri="{BB962C8B-B14F-4D97-AF65-F5344CB8AC3E}">
        <p14:creationId xmlns:p14="http://schemas.microsoft.com/office/powerpoint/2010/main" val="1237294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E1508-026F-4C77-E619-4B6E3A14672C}"/>
              </a:ext>
            </a:extLst>
          </p:cNvPr>
          <p:cNvSpPr>
            <a:spLocks noGrp="1"/>
          </p:cNvSpPr>
          <p:nvPr>
            <p:ph type="title"/>
          </p:nvPr>
        </p:nvSpPr>
        <p:spPr/>
        <p:txBody>
          <a:bodyPr/>
          <a:lstStyle/>
          <a:p>
            <a:r>
              <a:rPr lang="en-US">
                <a:latin typeface="Josefin Sans Light"/>
              </a:rPr>
              <a:t>Biological Lab Testing</a:t>
            </a:r>
            <a:endParaRPr lang="en-US"/>
          </a:p>
        </p:txBody>
      </p:sp>
      <p:sp>
        <p:nvSpPr>
          <p:cNvPr id="3" name="Content Placeholder 2">
            <a:extLst>
              <a:ext uri="{FF2B5EF4-FFF2-40B4-BE49-F238E27FC236}">
                <a16:creationId xmlns:a16="http://schemas.microsoft.com/office/drawing/2014/main" id="{EDAE4582-44D6-539B-1A7B-935B71DFEF38}"/>
              </a:ext>
            </a:extLst>
          </p:cNvPr>
          <p:cNvSpPr>
            <a:spLocks noGrp="1"/>
          </p:cNvSpPr>
          <p:nvPr>
            <p:ph idx="1"/>
          </p:nvPr>
        </p:nvSpPr>
        <p:spPr>
          <a:xfrm>
            <a:off x="682411" y="1306375"/>
            <a:ext cx="10814265" cy="4842117"/>
          </a:xfrm>
        </p:spPr>
        <p:txBody>
          <a:bodyPr vert="horz" lIns="0" tIns="45720" rIns="91440" bIns="45720" rtlCol="0" anchor="t">
            <a:normAutofit/>
          </a:bodyPr>
          <a:lstStyle/>
          <a:p>
            <a:r>
              <a:rPr lang="en-US">
                <a:ea typeface="Source Sans Pro"/>
              </a:rPr>
              <a:t>Current lab testing</a:t>
            </a:r>
            <a:endParaRPr lang="de-DE"/>
          </a:p>
          <a:p>
            <a:pPr lvl="1"/>
            <a:r>
              <a:rPr lang="en-US"/>
              <a:t>High salinity (complete)</a:t>
            </a:r>
            <a:endParaRPr lang="en-US">
              <a:ea typeface="Source Sans Pro"/>
            </a:endParaRPr>
          </a:p>
          <a:p>
            <a:pPr lvl="2"/>
            <a:r>
              <a:rPr lang="en-US"/>
              <a:t>Acclimatized and bio-growth documented</a:t>
            </a:r>
            <a:endParaRPr lang="en-US">
              <a:ea typeface="Source Sans Pro"/>
            </a:endParaRPr>
          </a:p>
          <a:p>
            <a:pPr lvl="1"/>
            <a:r>
              <a:rPr lang="en-US"/>
              <a:t>IPA as C source (complete)</a:t>
            </a:r>
            <a:endParaRPr lang="en-US">
              <a:ea typeface="Source Sans Pro"/>
            </a:endParaRPr>
          </a:p>
          <a:p>
            <a:pPr lvl="2"/>
            <a:r>
              <a:rPr lang="en-US"/>
              <a:t>Acclimatized and bio-growth documented as well as C degradation</a:t>
            </a:r>
            <a:endParaRPr lang="en-US">
              <a:ea typeface="Source Sans Pro"/>
            </a:endParaRPr>
          </a:p>
          <a:p>
            <a:pPr lvl="1"/>
            <a:r>
              <a:rPr lang="en-US"/>
              <a:t>TMAH decomposition, in progress </a:t>
            </a:r>
            <a:endParaRPr lang="en-US">
              <a:ea typeface="Source Sans Pro"/>
            </a:endParaRPr>
          </a:p>
          <a:p>
            <a:pPr lvl="2"/>
            <a:r>
              <a:rPr lang="en-US"/>
              <a:t>TMAH results from lab have not arrived yet, should do so shortly</a:t>
            </a:r>
            <a:endParaRPr lang="en-US">
              <a:ea typeface="Source Sans Pro"/>
            </a:endParaRPr>
          </a:p>
          <a:p>
            <a:pPr lvl="1"/>
            <a:r>
              <a:rPr lang="en-US"/>
              <a:t>Nitrification/Denitrification batch test</a:t>
            </a:r>
            <a:endParaRPr lang="en-US" err="1">
              <a:ea typeface="Source Sans Pro"/>
            </a:endParaRPr>
          </a:p>
          <a:p>
            <a:pPr lvl="2"/>
            <a:r>
              <a:rPr lang="en-US">
                <a:ea typeface="Source Sans Pro"/>
              </a:rPr>
              <a:t>Nitrification is accelerating</a:t>
            </a:r>
          </a:p>
          <a:p>
            <a:pPr lvl="2"/>
            <a:r>
              <a:rPr lang="en-US">
                <a:ea typeface="Source Sans Pro"/>
              </a:rPr>
              <a:t>First kinetic values available</a:t>
            </a:r>
          </a:p>
          <a:p>
            <a:pPr lvl="2"/>
            <a:r>
              <a:rPr lang="en-US">
                <a:ea typeface="Source Sans Pro"/>
              </a:rPr>
              <a:t>Simultaneous denitrification probable, to be confirmed with ash analysis</a:t>
            </a:r>
          </a:p>
          <a:p>
            <a:pPr lvl="2"/>
            <a:r>
              <a:rPr lang="en-US">
                <a:ea typeface="Source Sans Pro"/>
              </a:rPr>
              <a:t>Denitrification and biomass growth test with </a:t>
            </a:r>
            <a:r>
              <a:rPr lang="en-US" err="1">
                <a:ea typeface="Source Sans Pro"/>
              </a:rPr>
              <a:t>MicroC</a:t>
            </a:r>
            <a:r>
              <a:rPr lang="en-US">
                <a:ea typeface="Source Sans Pro"/>
              </a:rPr>
              <a:t> to be started (Batch 2)</a:t>
            </a:r>
          </a:p>
          <a:p>
            <a:endParaRPr lang="en-US">
              <a:ea typeface="Source Sans Pro"/>
            </a:endParaRPr>
          </a:p>
        </p:txBody>
      </p:sp>
      <p:sp>
        <p:nvSpPr>
          <p:cNvPr id="4" name="Footer Placeholder 3">
            <a:extLst>
              <a:ext uri="{FF2B5EF4-FFF2-40B4-BE49-F238E27FC236}">
                <a16:creationId xmlns:a16="http://schemas.microsoft.com/office/drawing/2014/main" id="{682A01B7-C288-2488-FDF0-75C85449323B}"/>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FFFFFF"/>
                </a:solidFill>
                <a:effectLst/>
                <a:uLnTx/>
                <a:uFillTx/>
                <a:latin typeface="Source Sans Pro"/>
                <a:ea typeface="+mn-ea"/>
                <a:cs typeface="+mn-cs"/>
              </a:rPr>
              <a:t>GRADIANT CONFIDENTIAL</a:t>
            </a:r>
          </a:p>
        </p:txBody>
      </p:sp>
      <p:sp>
        <p:nvSpPr>
          <p:cNvPr id="5" name="Slide Number Placeholder 4">
            <a:extLst>
              <a:ext uri="{FF2B5EF4-FFF2-40B4-BE49-F238E27FC236}">
                <a16:creationId xmlns:a16="http://schemas.microsoft.com/office/drawing/2014/main" id="{3560E324-B7BD-6844-3391-9BC90D93446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3DABA8-24B6-4A87-9CDE-D9BD6428BB24}" type="slidenum">
              <a:rPr kumimoji="0" lang="en-SG" sz="9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SG" sz="900" b="0" i="0" u="none" strike="noStrike" kern="1200" cap="none" spc="0" normalizeH="0" baseline="0" noProof="0">
              <a:ln>
                <a:noFill/>
              </a:ln>
              <a:solidFill>
                <a:srgbClr val="FFFFFF"/>
              </a:solidFill>
              <a:effectLst/>
              <a:uLnTx/>
              <a:uFillTx/>
              <a:latin typeface="Source Sans Pro"/>
              <a:ea typeface="+mn-ea"/>
              <a:cs typeface="+mn-cs"/>
            </a:endParaRPr>
          </a:p>
        </p:txBody>
      </p:sp>
    </p:spTree>
    <p:extLst>
      <p:ext uri="{BB962C8B-B14F-4D97-AF65-F5344CB8AC3E}">
        <p14:creationId xmlns:p14="http://schemas.microsoft.com/office/powerpoint/2010/main" val="388310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4F534-8B2A-5ED3-6F6E-7FF1A8CC0F14}"/>
              </a:ext>
            </a:extLst>
          </p:cNvPr>
          <p:cNvSpPr>
            <a:spLocks noGrp="1"/>
          </p:cNvSpPr>
          <p:nvPr>
            <p:ph type="title"/>
          </p:nvPr>
        </p:nvSpPr>
        <p:spPr/>
        <p:txBody>
          <a:bodyPr/>
          <a:lstStyle/>
          <a:p>
            <a:pPr algn="ctr"/>
            <a:r>
              <a:rPr lang="en-US" dirty="0"/>
              <a:t>TMAH Degradation</a:t>
            </a:r>
          </a:p>
        </p:txBody>
      </p:sp>
      <p:sp>
        <p:nvSpPr>
          <p:cNvPr id="4" name="Footer Placeholder 3">
            <a:extLst>
              <a:ext uri="{FF2B5EF4-FFF2-40B4-BE49-F238E27FC236}">
                <a16:creationId xmlns:a16="http://schemas.microsoft.com/office/drawing/2014/main" id="{DFB3FBA6-2006-AF37-80FD-925E0F409DFB}"/>
              </a:ext>
            </a:extLst>
          </p:cNvPr>
          <p:cNvSpPr>
            <a:spLocks noGrp="1"/>
          </p:cNvSpPr>
          <p:nvPr>
            <p:ph type="ftr" sz="quarter" idx="11"/>
          </p:nvPr>
        </p:nvSpPr>
        <p:spPr/>
        <p:txBody>
          <a:bodyPr/>
          <a:lstStyle/>
          <a:p>
            <a:r>
              <a:rPr lang="en-SG"/>
              <a:t>GRADIANT CONFIDENTIAL</a:t>
            </a:r>
          </a:p>
        </p:txBody>
      </p:sp>
      <p:sp>
        <p:nvSpPr>
          <p:cNvPr id="5" name="Slide Number Placeholder 4">
            <a:extLst>
              <a:ext uri="{FF2B5EF4-FFF2-40B4-BE49-F238E27FC236}">
                <a16:creationId xmlns:a16="http://schemas.microsoft.com/office/drawing/2014/main" id="{42D6D3B5-0DBA-CBFE-F4D6-417C08C89BD0}"/>
              </a:ext>
            </a:extLst>
          </p:cNvPr>
          <p:cNvSpPr>
            <a:spLocks noGrp="1"/>
          </p:cNvSpPr>
          <p:nvPr>
            <p:ph type="sldNum" sz="quarter" idx="12"/>
          </p:nvPr>
        </p:nvSpPr>
        <p:spPr/>
        <p:txBody>
          <a:bodyPr/>
          <a:lstStyle/>
          <a:p>
            <a:fld id="{513DABA8-24B6-4A87-9CDE-D9BD6428BB24}" type="slidenum">
              <a:rPr lang="en-SG" smtClean="0"/>
              <a:pPr/>
              <a:t>20</a:t>
            </a:fld>
            <a:endParaRPr lang="en-SG"/>
          </a:p>
        </p:txBody>
      </p:sp>
      <p:graphicFrame>
        <p:nvGraphicFramePr>
          <p:cNvPr id="6" name="Chart 5">
            <a:extLst>
              <a:ext uri="{FF2B5EF4-FFF2-40B4-BE49-F238E27FC236}">
                <a16:creationId xmlns:a16="http://schemas.microsoft.com/office/drawing/2014/main" id="{2CAF7D8A-1E6F-81D5-D57B-E8EC219342A6}"/>
              </a:ext>
            </a:extLst>
          </p:cNvPr>
          <p:cNvGraphicFramePr>
            <a:graphicFrameLocks/>
          </p:cNvGraphicFramePr>
          <p:nvPr>
            <p:extLst>
              <p:ext uri="{D42A27DB-BD31-4B8C-83A1-F6EECF244321}">
                <p14:modId xmlns:p14="http://schemas.microsoft.com/office/powerpoint/2010/main" val="111246572"/>
              </p:ext>
            </p:extLst>
          </p:nvPr>
        </p:nvGraphicFramePr>
        <p:xfrm>
          <a:off x="2456234" y="1564699"/>
          <a:ext cx="7279532" cy="3864789"/>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DC92001B-63A3-4BAB-8DED-AECA0D086691}"/>
              </a:ext>
            </a:extLst>
          </p:cNvPr>
          <p:cNvSpPr txBox="1"/>
          <p:nvPr/>
        </p:nvSpPr>
        <p:spPr>
          <a:xfrm rot="18121179">
            <a:off x="2994512" y="3149222"/>
            <a:ext cx="1130802" cy="432869"/>
          </a:xfrm>
          <a:prstGeom prst="rect">
            <a:avLst/>
          </a:prstGeom>
          <a:noFill/>
        </p:spPr>
        <p:txBody>
          <a:bodyPr wrap="square" rtlCol="0">
            <a:spAutoFit/>
          </a:bodyPr>
          <a:lstStyle/>
          <a:p>
            <a:pPr algn="ctr"/>
            <a:r>
              <a:rPr lang="en-US" sz="1100" dirty="0"/>
              <a:t>Addition of 500ppm TMAH </a:t>
            </a:r>
          </a:p>
        </p:txBody>
      </p:sp>
      <p:sp>
        <p:nvSpPr>
          <p:cNvPr id="8" name="TextBox 7">
            <a:extLst>
              <a:ext uri="{FF2B5EF4-FFF2-40B4-BE49-F238E27FC236}">
                <a16:creationId xmlns:a16="http://schemas.microsoft.com/office/drawing/2014/main" id="{C7ADE037-69FF-C552-799C-7BA530C8FC05}"/>
              </a:ext>
            </a:extLst>
          </p:cNvPr>
          <p:cNvSpPr txBox="1"/>
          <p:nvPr/>
        </p:nvSpPr>
        <p:spPr>
          <a:xfrm rot="18789963">
            <a:off x="3539174" y="2287650"/>
            <a:ext cx="1130802" cy="432869"/>
          </a:xfrm>
          <a:prstGeom prst="rect">
            <a:avLst/>
          </a:prstGeom>
          <a:noFill/>
        </p:spPr>
        <p:txBody>
          <a:bodyPr wrap="square" rtlCol="0">
            <a:spAutoFit/>
          </a:bodyPr>
          <a:lstStyle/>
          <a:p>
            <a:pPr algn="ctr"/>
            <a:r>
              <a:rPr lang="en-US" sz="1100" dirty="0"/>
              <a:t>Addition of 500ppm TMAH </a:t>
            </a:r>
          </a:p>
        </p:txBody>
      </p:sp>
      <p:sp>
        <p:nvSpPr>
          <p:cNvPr id="9" name="TextBox 8">
            <a:extLst>
              <a:ext uri="{FF2B5EF4-FFF2-40B4-BE49-F238E27FC236}">
                <a16:creationId xmlns:a16="http://schemas.microsoft.com/office/drawing/2014/main" id="{264FAF6A-9A28-8693-46E9-23ABD85E7089}"/>
              </a:ext>
            </a:extLst>
          </p:cNvPr>
          <p:cNvSpPr txBox="1"/>
          <p:nvPr/>
        </p:nvSpPr>
        <p:spPr>
          <a:xfrm rot="3124607">
            <a:off x="6999047" y="3234850"/>
            <a:ext cx="2042808" cy="261610"/>
          </a:xfrm>
          <a:prstGeom prst="rect">
            <a:avLst/>
          </a:prstGeom>
          <a:noFill/>
        </p:spPr>
        <p:txBody>
          <a:bodyPr wrap="square" rtlCol="0">
            <a:spAutoFit/>
          </a:bodyPr>
          <a:lstStyle/>
          <a:p>
            <a:pPr algn="ctr"/>
            <a:r>
              <a:rPr lang="en-US" sz="1100" dirty="0"/>
              <a:t>TMAH getting degraded </a:t>
            </a:r>
          </a:p>
        </p:txBody>
      </p:sp>
      <p:sp>
        <p:nvSpPr>
          <p:cNvPr id="10" name="TextBox 9">
            <a:extLst>
              <a:ext uri="{FF2B5EF4-FFF2-40B4-BE49-F238E27FC236}">
                <a16:creationId xmlns:a16="http://schemas.microsoft.com/office/drawing/2014/main" id="{182E72CA-157E-DDFF-0995-02ED8F7CF6EE}"/>
              </a:ext>
            </a:extLst>
          </p:cNvPr>
          <p:cNvSpPr txBox="1"/>
          <p:nvPr/>
        </p:nvSpPr>
        <p:spPr>
          <a:xfrm rot="20141525">
            <a:off x="6600166" y="3844361"/>
            <a:ext cx="1333929" cy="430887"/>
          </a:xfrm>
          <a:prstGeom prst="rect">
            <a:avLst/>
          </a:prstGeom>
          <a:noFill/>
        </p:spPr>
        <p:txBody>
          <a:bodyPr wrap="square" rtlCol="0">
            <a:spAutoFit/>
          </a:bodyPr>
          <a:lstStyle/>
          <a:p>
            <a:pPr algn="ctr"/>
            <a:r>
              <a:rPr lang="en-US" sz="1100" dirty="0"/>
              <a:t>TMAH degraded increase in NH3-N </a:t>
            </a:r>
          </a:p>
        </p:txBody>
      </p:sp>
      <p:cxnSp>
        <p:nvCxnSpPr>
          <p:cNvPr id="15" name="Straight Arrow Connector 14">
            <a:extLst>
              <a:ext uri="{FF2B5EF4-FFF2-40B4-BE49-F238E27FC236}">
                <a16:creationId xmlns:a16="http://schemas.microsoft.com/office/drawing/2014/main" id="{74DCAA47-FDC6-75CB-D673-15E695DDBAE0}"/>
              </a:ext>
            </a:extLst>
          </p:cNvPr>
          <p:cNvCxnSpPr/>
          <p:nvPr/>
        </p:nvCxnSpPr>
        <p:spPr>
          <a:xfrm flipH="1" flipV="1">
            <a:off x="7478947" y="4143983"/>
            <a:ext cx="204281" cy="1077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388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D06748-B9E7-D2F9-0571-EEFD745B4B76}"/>
              </a:ext>
            </a:extLst>
          </p:cNvPr>
          <p:cNvSpPr>
            <a:spLocks noGrp="1"/>
          </p:cNvSpPr>
          <p:nvPr>
            <p:ph type="ftr" sz="quarter" idx="11"/>
          </p:nvPr>
        </p:nvSpPr>
        <p:spPr/>
        <p:txBody>
          <a:bodyPr/>
          <a:lstStyle/>
          <a:p>
            <a:r>
              <a:rPr lang="en-SG"/>
              <a:t>GRADIANT CONFIDENTIAL</a:t>
            </a:r>
          </a:p>
        </p:txBody>
      </p:sp>
      <p:sp>
        <p:nvSpPr>
          <p:cNvPr id="5" name="Slide Number Placeholder 4">
            <a:extLst>
              <a:ext uri="{FF2B5EF4-FFF2-40B4-BE49-F238E27FC236}">
                <a16:creationId xmlns:a16="http://schemas.microsoft.com/office/drawing/2014/main" id="{C89B55CE-9AE4-EF87-7DBB-CF85D0A97B6F}"/>
              </a:ext>
            </a:extLst>
          </p:cNvPr>
          <p:cNvSpPr>
            <a:spLocks noGrp="1"/>
          </p:cNvSpPr>
          <p:nvPr>
            <p:ph type="sldNum" sz="quarter" idx="12"/>
          </p:nvPr>
        </p:nvSpPr>
        <p:spPr/>
        <p:txBody>
          <a:bodyPr/>
          <a:lstStyle/>
          <a:p>
            <a:fld id="{513DABA8-24B6-4A87-9CDE-D9BD6428BB24}" type="slidenum">
              <a:rPr lang="en-SG" smtClean="0"/>
              <a:pPr/>
              <a:t>21</a:t>
            </a:fld>
            <a:endParaRPr lang="en-SG"/>
          </a:p>
        </p:txBody>
      </p:sp>
      <p:sp>
        <p:nvSpPr>
          <p:cNvPr id="6" name="TextBox 5">
            <a:extLst>
              <a:ext uri="{FF2B5EF4-FFF2-40B4-BE49-F238E27FC236}">
                <a16:creationId xmlns:a16="http://schemas.microsoft.com/office/drawing/2014/main" id="{6A28BA1F-D7A8-1D2C-EF66-98978DD55376}"/>
              </a:ext>
            </a:extLst>
          </p:cNvPr>
          <p:cNvSpPr txBox="1"/>
          <p:nvPr/>
        </p:nvSpPr>
        <p:spPr>
          <a:xfrm>
            <a:off x="3572933" y="127000"/>
            <a:ext cx="4538134" cy="584775"/>
          </a:xfrm>
          <a:prstGeom prst="rect">
            <a:avLst/>
          </a:prstGeom>
          <a:noFill/>
        </p:spPr>
        <p:txBody>
          <a:bodyPr wrap="square" rtlCol="0">
            <a:spAutoFit/>
          </a:bodyPr>
          <a:lstStyle/>
          <a:p>
            <a:pPr algn="ctr"/>
            <a:r>
              <a:rPr lang="en-US" sz="3200" dirty="0">
                <a:solidFill>
                  <a:schemeClr val="accent1"/>
                </a:solidFill>
                <a:latin typeface="Josefin Sans Light"/>
                <a:ea typeface="+mj-ea"/>
                <a:cs typeface="+mj-cs"/>
              </a:rPr>
              <a:t>TMAH Evaluation  </a:t>
            </a:r>
          </a:p>
        </p:txBody>
      </p:sp>
      <p:graphicFrame>
        <p:nvGraphicFramePr>
          <p:cNvPr id="8" name="Table 7">
            <a:extLst>
              <a:ext uri="{FF2B5EF4-FFF2-40B4-BE49-F238E27FC236}">
                <a16:creationId xmlns:a16="http://schemas.microsoft.com/office/drawing/2014/main" id="{8D4653CE-B225-B3C7-258D-18EC00AA8DED}"/>
              </a:ext>
            </a:extLst>
          </p:cNvPr>
          <p:cNvGraphicFramePr>
            <a:graphicFrameLocks noGrp="1"/>
          </p:cNvGraphicFramePr>
          <p:nvPr>
            <p:extLst>
              <p:ext uri="{D42A27DB-BD31-4B8C-83A1-F6EECF244321}">
                <p14:modId xmlns:p14="http://schemas.microsoft.com/office/powerpoint/2010/main" val="1959531508"/>
              </p:ext>
            </p:extLst>
          </p:nvPr>
        </p:nvGraphicFramePr>
        <p:xfrm>
          <a:off x="933855" y="2286000"/>
          <a:ext cx="3539068" cy="1143000"/>
        </p:xfrm>
        <a:graphic>
          <a:graphicData uri="http://schemas.openxmlformats.org/drawingml/2006/table">
            <a:tbl>
              <a:tblPr/>
              <a:tblGrid>
                <a:gridCol w="862311">
                  <a:extLst>
                    <a:ext uri="{9D8B030D-6E8A-4147-A177-3AD203B41FA5}">
                      <a16:colId xmlns:a16="http://schemas.microsoft.com/office/drawing/2014/main" val="2399142394"/>
                    </a:ext>
                  </a:extLst>
                </a:gridCol>
                <a:gridCol w="862311">
                  <a:extLst>
                    <a:ext uri="{9D8B030D-6E8A-4147-A177-3AD203B41FA5}">
                      <a16:colId xmlns:a16="http://schemas.microsoft.com/office/drawing/2014/main" val="2524128879"/>
                    </a:ext>
                  </a:extLst>
                </a:gridCol>
                <a:gridCol w="970100">
                  <a:extLst>
                    <a:ext uri="{9D8B030D-6E8A-4147-A177-3AD203B41FA5}">
                      <a16:colId xmlns:a16="http://schemas.microsoft.com/office/drawing/2014/main" val="3609372526"/>
                    </a:ext>
                  </a:extLst>
                </a:gridCol>
                <a:gridCol w="844346">
                  <a:extLst>
                    <a:ext uri="{9D8B030D-6E8A-4147-A177-3AD203B41FA5}">
                      <a16:colId xmlns:a16="http://schemas.microsoft.com/office/drawing/2014/main" val="3747357019"/>
                    </a:ext>
                  </a:extLst>
                </a:gridCol>
              </a:tblGrid>
              <a:tr h="190500">
                <a:tc>
                  <a:txBody>
                    <a:bodyPr/>
                    <a:lstStyle/>
                    <a:p>
                      <a:pPr algn="ctr" fontAlgn="b"/>
                      <a:r>
                        <a:rPr lang="en-US" sz="1200" kern="1200">
                          <a:solidFill>
                            <a:schemeClr val="tx1"/>
                          </a:solidFill>
                          <a:latin typeface="+mn-lt"/>
                          <a:ea typeface="+mn-ea"/>
                          <a:cs typeface="+mn-cs"/>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kern="1200">
                          <a:solidFill>
                            <a:schemeClr val="tx1"/>
                          </a:solidFill>
                          <a:latin typeface="+mn-lt"/>
                          <a:ea typeface="+mn-ea"/>
                          <a:cs typeface="+mn-cs"/>
                        </a:rPr>
                        <a:t>PPM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kern="1200">
                          <a:solidFill>
                            <a:schemeClr val="tx1"/>
                          </a:solidFill>
                          <a:latin typeface="+mn-lt"/>
                          <a:ea typeface="+mn-ea"/>
                          <a:cs typeface="+mn-cs"/>
                        </a:rPr>
                        <a:t>TOC in ppm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kern="1200">
                          <a:solidFill>
                            <a:schemeClr val="tx1"/>
                          </a:solidFill>
                          <a:latin typeface="+mn-lt"/>
                          <a:ea typeface="+mn-ea"/>
                          <a:cs typeface="+mn-cs"/>
                        </a:rPr>
                        <a:t>TN in ppm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91686463"/>
                  </a:ext>
                </a:extLst>
              </a:tr>
              <a:tr h="190500">
                <a:tc rowSpan="5">
                  <a:txBody>
                    <a:bodyPr/>
                    <a:lstStyle/>
                    <a:p>
                      <a:pPr algn="ctr" fontAlgn="ctr"/>
                      <a:r>
                        <a:rPr lang="en-US" sz="1200" kern="1200">
                          <a:solidFill>
                            <a:schemeClr val="tx1"/>
                          </a:solidFill>
                          <a:latin typeface="+mn-lt"/>
                          <a:ea typeface="+mn-ea"/>
                          <a:cs typeface="+mn-cs"/>
                        </a:rPr>
                        <a:t>TMAH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kern="1200">
                          <a:solidFill>
                            <a:schemeClr val="tx1"/>
                          </a:solidFill>
                          <a:latin typeface="+mn-lt"/>
                          <a:ea typeface="+mn-ea"/>
                          <a:cs typeface="+mn-cs"/>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kern="1200">
                          <a:solidFill>
                            <a:schemeClr val="tx1"/>
                          </a:solidFill>
                          <a:latin typeface="+mn-lt"/>
                          <a:ea typeface="+mn-ea"/>
                          <a:cs typeface="+mn-cs"/>
                        </a:rPr>
                        <a:t>5.17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kern="1200">
                          <a:solidFill>
                            <a:schemeClr val="tx1"/>
                          </a:solidFill>
                          <a:latin typeface="+mn-lt"/>
                          <a:ea typeface="+mn-ea"/>
                          <a:cs typeface="+mn-cs"/>
                        </a:rPr>
                        <a:t>1.56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48279656"/>
                  </a:ext>
                </a:extLst>
              </a:tr>
              <a:tr h="190500">
                <a:tc vMerge="1">
                  <a:txBody>
                    <a:bodyPr/>
                    <a:lstStyle/>
                    <a:p>
                      <a:endParaRPr lang="en-US"/>
                    </a:p>
                  </a:txBody>
                  <a:tcPr/>
                </a:tc>
                <a:tc>
                  <a:txBody>
                    <a:bodyPr/>
                    <a:lstStyle/>
                    <a:p>
                      <a:pPr algn="ctr" fontAlgn="ctr"/>
                      <a:r>
                        <a:rPr lang="en-US" sz="1200" kern="1200">
                          <a:solidFill>
                            <a:schemeClr val="tx1"/>
                          </a:solidFill>
                          <a:latin typeface="+mn-lt"/>
                          <a:ea typeface="+mn-ea"/>
                          <a:cs typeface="+mn-cs"/>
                        </a:rPr>
                        <a:t>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kern="1200" dirty="0">
                          <a:solidFill>
                            <a:schemeClr val="tx1"/>
                          </a:solidFill>
                          <a:latin typeface="+mn-lt"/>
                          <a:ea typeface="+mn-ea"/>
                          <a:cs typeface="+mn-cs"/>
                        </a:rPr>
                        <a:t>12.62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kern="1200">
                          <a:solidFill>
                            <a:schemeClr val="tx1"/>
                          </a:solidFill>
                          <a:latin typeface="+mn-lt"/>
                          <a:ea typeface="+mn-ea"/>
                          <a:cs typeface="+mn-cs"/>
                        </a:rPr>
                        <a:t>3.93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2729136"/>
                  </a:ext>
                </a:extLst>
              </a:tr>
              <a:tr h="190500">
                <a:tc vMerge="1">
                  <a:txBody>
                    <a:bodyPr/>
                    <a:lstStyle/>
                    <a:p>
                      <a:endParaRPr lang="en-US"/>
                    </a:p>
                  </a:txBody>
                  <a:tcPr/>
                </a:tc>
                <a:tc>
                  <a:txBody>
                    <a:bodyPr/>
                    <a:lstStyle/>
                    <a:p>
                      <a:pPr algn="ctr" fontAlgn="ctr"/>
                      <a:r>
                        <a:rPr lang="en-US" sz="1200" kern="1200">
                          <a:solidFill>
                            <a:schemeClr val="tx1"/>
                          </a:solidFill>
                          <a:latin typeface="+mn-lt"/>
                          <a:ea typeface="+mn-ea"/>
                          <a:cs typeface="+mn-cs"/>
                        </a:rPr>
                        <a:t>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kern="1200">
                          <a:solidFill>
                            <a:schemeClr val="tx1"/>
                          </a:solidFill>
                          <a:latin typeface="+mn-lt"/>
                          <a:ea typeface="+mn-ea"/>
                          <a:cs typeface="+mn-cs"/>
                        </a:rPr>
                        <a:t>25.83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kern="1200">
                          <a:solidFill>
                            <a:schemeClr val="tx1"/>
                          </a:solidFill>
                          <a:latin typeface="+mn-lt"/>
                          <a:ea typeface="+mn-ea"/>
                          <a:cs typeface="+mn-cs"/>
                        </a:rPr>
                        <a:t>8.4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7052228"/>
                  </a:ext>
                </a:extLst>
              </a:tr>
              <a:tr h="190500">
                <a:tc vMerge="1">
                  <a:txBody>
                    <a:bodyPr/>
                    <a:lstStyle/>
                    <a:p>
                      <a:endParaRPr lang="en-US"/>
                    </a:p>
                  </a:txBody>
                  <a:tcPr/>
                </a:tc>
                <a:tc>
                  <a:txBody>
                    <a:bodyPr/>
                    <a:lstStyle/>
                    <a:p>
                      <a:pPr algn="ctr" fontAlgn="ctr"/>
                      <a:r>
                        <a:rPr lang="en-US" sz="1200" kern="1200">
                          <a:solidFill>
                            <a:schemeClr val="tx1"/>
                          </a:solidFill>
                          <a:latin typeface="+mn-lt"/>
                          <a:ea typeface="+mn-ea"/>
                          <a:cs typeface="+mn-cs"/>
                        </a:rPr>
                        <a:t>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kern="1200">
                          <a:solidFill>
                            <a:schemeClr val="tx1"/>
                          </a:solidFill>
                          <a:latin typeface="+mn-lt"/>
                          <a:ea typeface="+mn-ea"/>
                          <a:cs typeface="+mn-cs"/>
                        </a:rPr>
                        <a:t>36.83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kern="1200">
                          <a:solidFill>
                            <a:schemeClr val="tx1"/>
                          </a:solidFill>
                          <a:latin typeface="+mn-lt"/>
                          <a:ea typeface="+mn-ea"/>
                          <a:cs typeface="+mn-cs"/>
                        </a:rPr>
                        <a:t>11.96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720090"/>
                  </a:ext>
                </a:extLst>
              </a:tr>
              <a:tr h="190500">
                <a:tc vMerge="1">
                  <a:txBody>
                    <a:bodyPr/>
                    <a:lstStyle/>
                    <a:p>
                      <a:endParaRPr lang="en-US"/>
                    </a:p>
                  </a:txBody>
                  <a:tcPr/>
                </a:tc>
                <a:tc>
                  <a:txBody>
                    <a:bodyPr/>
                    <a:lstStyle/>
                    <a:p>
                      <a:pPr algn="ctr" fontAlgn="ctr"/>
                      <a:r>
                        <a:rPr lang="en-US" sz="1200" kern="1200">
                          <a:solidFill>
                            <a:schemeClr val="tx1"/>
                          </a:solidFill>
                          <a:latin typeface="+mn-lt"/>
                          <a:ea typeface="+mn-ea"/>
                          <a:cs typeface="+mn-cs"/>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kern="1200" dirty="0">
                          <a:solidFill>
                            <a:schemeClr val="tx1"/>
                          </a:solidFill>
                          <a:latin typeface="+mn-lt"/>
                          <a:ea typeface="+mn-ea"/>
                          <a:cs typeface="+mn-cs"/>
                        </a:rPr>
                        <a:t>51.22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kern="1200" dirty="0">
                          <a:solidFill>
                            <a:schemeClr val="tx1"/>
                          </a:solidFill>
                          <a:latin typeface="+mn-lt"/>
                          <a:ea typeface="+mn-ea"/>
                          <a:cs typeface="+mn-cs"/>
                        </a:rPr>
                        <a:t>16.19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43266015"/>
                  </a:ext>
                </a:extLst>
              </a:tr>
            </a:tbl>
          </a:graphicData>
        </a:graphic>
      </p:graphicFrame>
      <p:sp>
        <p:nvSpPr>
          <p:cNvPr id="9" name="TextBox 8">
            <a:extLst>
              <a:ext uri="{FF2B5EF4-FFF2-40B4-BE49-F238E27FC236}">
                <a16:creationId xmlns:a16="http://schemas.microsoft.com/office/drawing/2014/main" id="{F281B3D6-9F20-5134-C607-5FCAF288C251}"/>
              </a:ext>
            </a:extLst>
          </p:cNvPr>
          <p:cNvSpPr txBox="1"/>
          <p:nvPr/>
        </p:nvSpPr>
        <p:spPr>
          <a:xfrm>
            <a:off x="126640" y="1882364"/>
            <a:ext cx="4978400" cy="313932"/>
          </a:xfrm>
          <a:prstGeom prst="rect">
            <a:avLst/>
          </a:prstGeom>
          <a:noFill/>
        </p:spPr>
        <p:txBody>
          <a:bodyPr wrap="square" rtlCol="0">
            <a:spAutoFit/>
          </a:bodyPr>
          <a:lstStyle/>
          <a:p>
            <a:pPr marL="685800" lvl="1" indent="-228600">
              <a:lnSpc>
                <a:spcPct val="90000"/>
              </a:lnSpc>
              <a:spcBef>
                <a:spcPts val="500"/>
              </a:spcBef>
            </a:pPr>
            <a:r>
              <a:rPr lang="en-US" sz="1600" dirty="0">
                <a:solidFill>
                  <a:schemeClr val="tx2"/>
                </a:solidFill>
                <a:ea typeface="Source Sans Pro"/>
              </a:rPr>
              <a:t>TOC and TN values for given TMAH concentration </a:t>
            </a:r>
          </a:p>
        </p:txBody>
      </p:sp>
    </p:spTree>
    <p:extLst>
      <p:ext uri="{BB962C8B-B14F-4D97-AF65-F5344CB8AC3E}">
        <p14:creationId xmlns:p14="http://schemas.microsoft.com/office/powerpoint/2010/main" val="1380444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58C9-FC04-C052-C797-A88A70229E92}"/>
              </a:ext>
            </a:extLst>
          </p:cNvPr>
          <p:cNvSpPr>
            <a:spLocks noGrp="1"/>
          </p:cNvSpPr>
          <p:nvPr>
            <p:ph type="title"/>
          </p:nvPr>
        </p:nvSpPr>
        <p:spPr/>
        <p:txBody>
          <a:bodyPr>
            <a:normAutofit/>
          </a:bodyPr>
          <a:lstStyle/>
          <a:p>
            <a:r>
              <a:rPr lang="en-US" dirty="0"/>
              <a:t>OPAL Biodegradation Study </a:t>
            </a:r>
          </a:p>
        </p:txBody>
      </p:sp>
      <p:sp>
        <p:nvSpPr>
          <p:cNvPr id="4" name="Footer Placeholder 3">
            <a:extLst>
              <a:ext uri="{FF2B5EF4-FFF2-40B4-BE49-F238E27FC236}">
                <a16:creationId xmlns:a16="http://schemas.microsoft.com/office/drawing/2014/main" id="{29DEA724-D58F-05FE-75E0-1042DE62763E}"/>
              </a:ext>
            </a:extLst>
          </p:cNvPr>
          <p:cNvSpPr>
            <a:spLocks noGrp="1"/>
          </p:cNvSpPr>
          <p:nvPr>
            <p:ph type="ftr" sz="quarter" idx="11"/>
          </p:nvPr>
        </p:nvSpPr>
        <p:spPr/>
        <p:txBody>
          <a:bodyPr/>
          <a:lstStyle/>
          <a:p>
            <a:r>
              <a:rPr lang="en-SG"/>
              <a:t>GRADIANT CONFIDENTIAL</a:t>
            </a:r>
          </a:p>
        </p:txBody>
      </p:sp>
      <p:sp>
        <p:nvSpPr>
          <p:cNvPr id="5" name="Slide Number Placeholder 4">
            <a:extLst>
              <a:ext uri="{FF2B5EF4-FFF2-40B4-BE49-F238E27FC236}">
                <a16:creationId xmlns:a16="http://schemas.microsoft.com/office/drawing/2014/main" id="{DDD4782C-134A-3EA9-6B7D-D5DB7A4E0B39}"/>
              </a:ext>
            </a:extLst>
          </p:cNvPr>
          <p:cNvSpPr>
            <a:spLocks noGrp="1"/>
          </p:cNvSpPr>
          <p:nvPr>
            <p:ph type="sldNum" sz="quarter" idx="12"/>
          </p:nvPr>
        </p:nvSpPr>
        <p:spPr/>
        <p:txBody>
          <a:bodyPr/>
          <a:lstStyle/>
          <a:p>
            <a:fld id="{513DABA8-24B6-4A87-9CDE-D9BD6428BB24}" type="slidenum">
              <a:rPr lang="en-SG" smtClean="0"/>
              <a:pPr/>
              <a:t>22</a:t>
            </a:fld>
            <a:endParaRPr lang="en-SG"/>
          </a:p>
        </p:txBody>
      </p:sp>
      <p:sp>
        <p:nvSpPr>
          <p:cNvPr id="7" name="TextBox 6">
            <a:extLst>
              <a:ext uri="{FF2B5EF4-FFF2-40B4-BE49-F238E27FC236}">
                <a16:creationId xmlns:a16="http://schemas.microsoft.com/office/drawing/2014/main" id="{B76803C2-BA18-1BF6-2E34-162F733DAD4F}"/>
              </a:ext>
            </a:extLst>
          </p:cNvPr>
          <p:cNvSpPr txBox="1"/>
          <p:nvPr/>
        </p:nvSpPr>
        <p:spPr>
          <a:xfrm>
            <a:off x="188639" y="1099235"/>
            <a:ext cx="11893294" cy="42473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2D2082"/>
                </a:solidFill>
                <a:effectLst/>
                <a:uLnTx/>
                <a:uFillTx/>
                <a:latin typeface="Source Sans Pro"/>
                <a:ea typeface="+mn-ea"/>
                <a:cs typeface="+mn-cs"/>
              </a:rPr>
              <a:t>Objective: </a:t>
            </a:r>
            <a:r>
              <a:rPr kumimoji="0" lang="en-US" sz="1800" b="0" i="0" u="none" strike="noStrike" kern="1200" cap="none" spc="0" normalizeH="0" baseline="0" noProof="0" dirty="0">
                <a:ln>
                  <a:noFill/>
                </a:ln>
                <a:solidFill>
                  <a:srgbClr val="2D2082"/>
                </a:solidFill>
                <a:effectLst/>
                <a:uLnTx/>
                <a:uFillTx/>
                <a:latin typeface="Source Sans Pro"/>
                <a:ea typeface="+mn-ea"/>
                <a:cs typeface="+mn-cs"/>
              </a:rPr>
              <a:t>To </a:t>
            </a:r>
            <a:r>
              <a:rPr lang="en-US" dirty="0">
                <a:solidFill>
                  <a:srgbClr val="2D2082"/>
                </a:solidFill>
                <a:latin typeface="Source Sans Pro"/>
              </a:rPr>
              <a:t>demonstrate </a:t>
            </a:r>
            <a:r>
              <a:rPr kumimoji="0" lang="en-US" sz="1800" b="0" i="0" u="none" strike="noStrike" kern="1200" cap="none" spc="0" normalizeH="0" baseline="0" noProof="0" dirty="0">
                <a:ln>
                  <a:noFill/>
                </a:ln>
                <a:solidFill>
                  <a:srgbClr val="2D2082"/>
                </a:solidFill>
                <a:effectLst/>
                <a:uLnTx/>
                <a:uFillTx/>
                <a:latin typeface="Source Sans Pro"/>
                <a:ea typeface="+mn-ea"/>
                <a:cs typeface="+mn-cs"/>
              </a:rPr>
              <a:t>the TMAH and IPA degradation under high saline environment using aerobic biological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2D2082"/>
              </a:solidFill>
              <a:latin typeface="Source Sans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solidFill>
                  <a:srgbClr val="2D2082"/>
                </a:solidFill>
                <a:latin typeface="Source Sans Pro"/>
              </a:rPr>
              <a:t>Status of the project: </a:t>
            </a:r>
            <a:r>
              <a:rPr lang="en-US" dirty="0">
                <a:solidFill>
                  <a:srgbClr val="2D2082"/>
                </a:solidFill>
                <a:latin typeface="Source Sans Pro"/>
              </a:rPr>
              <a:t>carried out all the required studies, closing the studies in this week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2D2082"/>
              </a:solidFill>
              <a:latin typeface="Source Sans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solidFill>
                  <a:srgbClr val="2D2082"/>
                </a:solidFill>
                <a:latin typeface="Source Sans Pro"/>
              </a:rPr>
              <a:t>Observation and Outcome from the study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2D2082"/>
              </a:solidFill>
              <a:latin typeface="Source Sans Pro"/>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solidFill>
                  <a:srgbClr val="2D2082"/>
                </a:solidFill>
                <a:latin typeface="Source Sans Pro"/>
              </a:rPr>
              <a:t>Acclimatization of aerobic and anerobic microbes under high saline environment – </a:t>
            </a:r>
            <a:r>
              <a:rPr lang="en-US" b="1" dirty="0">
                <a:solidFill>
                  <a:srgbClr val="2D2082"/>
                </a:solidFill>
                <a:latin typeface="Source Sans Pro"/>
              </a:rPr>
              <a:t>TDS of ~17gm/l</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solidFill>
                  <a:srgbClr val="2D2082"/>
                </a:solidFill>
                <a:latin typeface="Source Sans Pro"/>
              </a:rPr>
              <a:t>MLVSS was maintained at </a:t>
            </a:r>
            <a:r>
              <a:rPr lang="en-US" b="1" dirty="0">
                <a:solidFill>
                  <a:srgbClr val="2D2082"/>
                </a:solidFill>
                <a:latin typeface="Source Sans Pro"/>
              </a:rPr>
              <a:t>2500 mg/l to 3000 mg/l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solidFill>
                  <a:srgbClr val="2D2082"/>
                </a:solidFill>
                <a:latin typeface="Source Sans Pro"/>
              </a:rPr>
              <a:t>Complete Degradation of IPA (</a:t>
            </a:r>
            <a:r>
              <a:rPr lang="en-US" u="sng" dirty="0">
                <a:solidFill>
                  <a:srgbClr val="2D2082"/>
                </a:solidFill>
                <a:latin typeface="Source Sans Pro"/>
              </a:rPr>
              <a:t>400ppm</a:t>
            </a:r>
            <a:r>
              <a:rPr lang="en-US" dirty="0">
                <a:solidFill>
                  <a:srgbClr val="2D2082"/>
                </a:solidFill>
                <a:latin typeface="Source Sans Pro"/>
              </a:rPr>
              <a:t>) in </a:t>
            </a:r>
            <a:r>
              <a:rPr lang="en-US" b="1" dirty="0">
                <a:solidFill>
                  <a:srgbClr val="2D2082"/>
                </a:solidFill>
                <a:latin typeface="Source Sans Pro"/>
              </a:rPr>
              <a:t>24 hours </a:t>
            </a:r>
            <a:r>
              <a:rPr lang="en-US" dirty="0">
                <a:solidFill>
                  <a:srgbClr val="2D2082"/>
                </a:solidFill>
                <a:latin typeface="Source Sans Pro"/>
              </a:rPr>
              <a:t>and TMAH (</a:t>
            </a:r>
            <a:r>
              <a:rPr lang="en-US" u="sng" dirty="0">
                <a:solidFill>
                  <a:srgbClr val="2D2082"/>
                </a:solidFill>
                <a:latin typeface="Source Sans Pro"/>
              </a:rPr>
              <a:t>30ppm</a:t>
            </a:r>
            <a:r>
              <a:rPr lang="en-US" dirty="0">
                <a:solidFill>
                  <a:srgbClr val="2D2082"/>
                </a:solidFill>
                <a:latin typeface="Source Sans Pro"/>
              </a:rPr>
              <a:t>) in &lt;</a:t>
            </a:r>
            <a:r>
              <a:rPr lang="en-US" b="1" dirty="0">
                <a:solidFill>
                  <a:srgbClr val="2D2082"/>
                </a:solidFill>
                <a:latin typeface="Source Sans Pro"/>
              </a:rPr>
              <a:t>48 hours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solidFill>
                  <a:srgbClr val="2D2082"/>
                </a:solidFill>
                <a:latin typeface="Source Sans Pro"/>
              </a:rPr>
              <a:t>Conversion of NH3 to NO3 and NO2 under aerobic environment was very good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D2082"/>
                </a:solidFill>
                <a:effectLst/>
                <a:uLnTx/>
                <a:uFillTx/>
                <a:latin typeface="Source Sans Pro"/>
                <a:ea typeface="+mn-ea"/>
                <a:cs typeface="+mn-cs"/>
              </a:rPr>
              <a:t>Further NO3 and NO2 was reduced from the system under Aerobic environment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D2082"/>
                </a:solidFill>
                <a:effectLst/>
                <a:uLnTx/>
                <a:uFillTx/>
                <a:latin typeface="Source Sans Pro"/>
                <a:ea typeface="Source Sans Pro"/>
                <a:cs typeface="+mn-cs"/>
              </a:rPr>
              <a:t>Demonstrated </a:t>
            </a:r>
            <a:r>
              <a:rPr lang="en-US" dirty="0">
                <a:solidFill>
                  <a:srgbClr val="2D2082"/>
                </a:solidFill>
                <a:latin typeface="Source Sans Pro"/>
                <a:ea typeface="Source Sans Pro"/>
              </a:rPr>
              <a:t>the continuous degradation and reduction of food sources for a period of </a:t>
            </a:r>
            <a:r>
              <a:rPr lang="en-US" b="1" dirty="0">
                <a:solidFill>
                  <a:srgbClr val="2D2082"/>
                </a:solidFill>
                <a:latin typeface="Source Sans Pro"/>
                <a:ea typeface="Source Sans Pro"/>
              </a:rPr>
              <a:t>4 months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solidFill>
                  <a:srgbClr val="2D2082"/>
                </a:solidFill>
                <a:latin typeface="Source Sans Pro"/>
                <a:ea typeface="Source Sans Pro"/>
              </a:rPr>
              <a:t>Bacteria’s </a:t>
            </a:r>
            <a:r>
              <a:rPr kumimoji="0" lang="en-US" sz="1800" b="0" i="0" u="none" strike="noStrike" kern="1200" cap="none" spc="0" normalizeH="0" baseline="0" noProof="0" dirty="0">
                <a:ln>
                  <a:noFill/>
                </a:ln>
                <a:solidFill>
                  <a:srgbClr val="2D2082"/>
                </a:solidFill>
                <a:effectLst/>
                <a:uLnTx/>
                <a:uFillTx/>
                <a:latin typeface="Source Sans Pro"/>
                <a:ea typeface="Source Sans Pro"/>
                <a:cs typeface="+mn-cs"/>
              </a:rPr>
              <a:t>was completely adapted to TMAH and IPA food source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solidFill>
                  <a:srgbClr val="2D2082"/>
                </a:solidFill>
                <a:latin typeface="Source Sans Pro"/>
                <a:ea typeface="Source Sans Pro"/>
              </a:rPr>
              <a:t>Successfully demonstrated both aerobic and an-aerobic studies in a single bio-reactor (Sequential batch studies)  </a:t>
            </a:r>
            <a:endParaRPr kumimoji="0" lang="en-US" sz="1800" b="0" i="0" u="none" strike="noStrike" kern="1200" cap="none" spc="0" normalizeH="0" baseline="0" noProof="0" dirty="0">
              <a:ln>
                <a:noFill/>
              </a:ln>
              <a:solidFill>
                <a:srgbClr val="000000"/>
              </a:solidFill>
              <a:effectLst/>
              <a:uLnTx/>
              <a:uFillTx/>
              <a:latin typeface="Source Sans Pro"/>
              <a:ea typeface="+mn-ea"/>
              <a:cs typeface="+mn-cs"/>
            </a:endParaRPr>
          </a:p>
        </p:txBody>
      </p:sp>
    </p:spTree>
    <p:extLst>
      <p:ext uri="{BB962C8B-B14F-4D97-AF65-F5344CB8AC3E}">
        <p14:creationId xmlns:p14="http://schemas.microsoft.com/office/powerpoint/2010/main" val="2094978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E1508-026F-4C77-E619-4B6E3A14672C}"/>
              </a:ext>
            </a:extLst>
          </p:cNvPr>
          <p:cNvSpPr>
            <a:spLocks noGrp="1"/>
          </p:cNvSpPr>
          <p:nvPr>
            <p:ph type="title"/>
          </p:nvPr>
        </p:nvSpPr>
        <p:spPr/>
        <p:txBody>
          <a:bodyPr/>
          <a:lstStyle/>
          <a:p>
            <a:r>
              <a:rPr lang="en-US">
                <a:latin typeface="Josefin Sans Light"/>
              </a:rPr>
              <a:t>Biological Lab Testing – Current values Batch 1</a:t>
            </a:r>
            <a:endParaRPr lang="en-US"/>
          </a:p>
        </p:txBody>
      </p:sp>
      <p:sp>
        <p:nvSpPr>
          <p:cNvPr id="4" name="Footer Placeholder 3">
            <a:extLst>
              <a:ext uri="{FF2B5EF4-FFF2-40B4-BE49-F238E27FC236}">
                <a16:creationId xmlns:a16="http://schemas.microsoft.com/office/drawing/2014/main" id="{682A01B7-C288-2488-FDF0-75C85449323B}"/>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FFFFFF"/>
                </a:solidFill>
                <a:effectLst/>
                <a:uLnTx/>
                <a:uFillTx/>
                <a:latin typeface="Source Sans Pro"/>
                <a:ea typeface="+mn-ea"/>
                <a:cs typeface="+mn-cs"/>
              </a:rPr>
              <a:t>GRADIANT CONFIDENTIAL</a:t>
            </a:r>
          </a:p>
        </p:txBody>
      </p:sp>
      <p:sp>
        <p:nvSpPr>
          <p:cNvPr id="5" name="Slide Number Placeholder 4">
            <a:extLst>
              <a:ext uri="{FF2B5EF4-FFF2-40B4-BE49-F238E27FC236}">
                <a16:creationId xmlns:a16="http://schemas.microsoft.com/office/drawing/2014/main" id="{3560E324-B7BD-6844-3391-9BC90D93446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3DABA8-24B6-4A87-9CDE-D9BD6428BB24}" type="slidenum">
              <a:rPr kumimoji="0" lang="en-SG" sz="9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SG" sz="9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6" name="Grafik 5" descr="Ein Bild, das Text, Screenshot, Zahl, parallel enthält.&#10;&#10;Beschreibung automatisch generiert.">
            <a:extLst>
              <a:ext uri="{FF2B5EF4-FFF2-40B4-BE49-F238E27FC236}">
                <a16:creationId xmlns:a16="http://schemas.microsoft.com/office/drawing/2014/main" id="{2BFFD2AB-D64C-3E5B-CFDD-B0B233985713}"/>
              </a:ext>
            </a:extLst>
          </p:cNvPr>
          <p:cNvPicPr>
            <a:picLocks noChangeAspect="1"/>
          </p:cNvPicPr>
          <p:nvPr/>
        </p:nvPicPr>
        <p:blipFill>
          <a:blip r:embed="rId2"/>
          <a:stretch>
            <a:fillRect/>
          </a:stretch>
        </p:blipFill>
        <p:spPr>
          <a:xfrm>
            <a:off x="0" y="1436885"/>
            <a:ext cx="12192000" cy="3596772"/>
          </a:xfrm>
          <a:prstGeom prst="rect">
            <a:avLst/>
          </a:prstGeom>
        </p:spPr>
      </p:pic>
    </p:spTree>
    <p:extLst>
      <p:ext uri="{BB962C8B-B14F-4D97-AF65-F5344CB8AC3E}">
        <p14:creationId xmlns:p14="http://schemas.microsoft.com/office/powerpoint/2010/main" val="2382015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E1508-026F-4C77-E619-4B6E3A14672C}"/>
              </a:ext>
            </a:extLst>
          </p:cNvPr>
          <p:cNvSpPr>
            <a:spLocks noGrp="1"/>
          </p:cNvSpPr>
          <p:nvPr>
            <p:ph type="title"/>
          </p:nvPr>
        </p:nvSpPr>
        <p:spPr/>
        <p:txBody>
          <a:bodyPr/>
          <a:lstStyle/>
          <a:p>
            <a:r>
              <a:rPr lang="en-US">
                <a:latin typeface="Josefin Sans Light"/>
              </a:rPr>
              <a:t>Biological Lab Testing – Kinetics Batch 1</a:t>
            </a:r>
            <a:endParaRPr lang="en-US"/>
          </a:p>
        </p:txBody>
      </p:sp>
      <p:sp>
        <p:nvSpPr>
          <p:cNvPr id="4" name="Footer Placeholder 3">
            <a:extLst>
              <a:ext uri="{FF2B5EF4-FFF2-40B4-BE49-F238E27FC236}">
                <a16:creationId xmlns:a16="http://schemas.microsoft.com/office/drawing/2014/main" id="{682A01B7-C288-2488-FDF0-75C85449323B}"/>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FFFFFF"/>
                </a:solidFill>
                <a:effectLst/>
                <a:uLnTx/>
                <a:uFillTx/>
                <a:latin typeface="Source Sans Pro"/>
                <a:ea typeface="+mn-ea"/>
                <a:cs typeface="+mn-cs"/>
              </a:rPr>
              <a:t>GRADIANT CONFIDENTIAL</a:t>
            </a:r>
          </a:p>
        </p:txBody>
      </p:sp>
      <p:sp>
        <p:nvSpPr>
          <p:cNvPr id="5" name="Slide Number Placeholder 4">
            <a:extLst>
              <a:ext uri="{FF2B5EF4-FFF2-40B4-BE49-F238E27FC236}">
                <a16:creationId xmlns:a16="http://schemas.microsoft.com/office/drawing/2014/main" id="{3560E324-B7BD-6844-3391-9BC90D93446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3DABA8-24B6-4A87-9CDE-D9BD6428BB24}" type="slidenum">
              <a:rPr kumimoji="0" lang="en-SG" sz="9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SG" sz="9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7" name="Inhaltsplatzhalter 6">
            <a:extLst>
              <a:ext uri="{FF2B5EF4-FFF2-40B4-BE49-F238E27FC236}">
                <a16:creationId xmlns:a16="http://schemas.microsoft.com/office/drawing/2014/main" id="{0DD0CD00-2336-A8F4-0247-F419895CD594}"/>
              </a:ext>
            </a:extLst>
          </p:cNvPr>
          <p:cNvSpPr>
            <a:spLocks noGrp="1"/>
          </p:cNvSpPr>
          <p:nvPr>
            <p:ph idx="1"/>
          </p:nvPr>
        </p:nvSpPr>
        <p:spPr>
          <a:xfrm>
            <a:off x="696119" y="1383866"/>
            <a:ext cx="10800821" cy="4545066"/>
          </a:xfrm>
        </p:spPr>
        <p:txBody>
          <a:bodyPr vert="horz" lIns="0" tIns="45720" rIns="91440" bIns="45720" rtlCol="0" anchor="t">
            <a:normAutofit/>
          </a:bodyPr>
          <a:lstStyle/>
          <a:p>
            <a:pPr lvl="1">
              <a:buNone/>
            </a:pPr>
            <a:r>
              <a:rPr lang="en-US" sz="2000" dirty="0">
                <a:ea typeface="Source Sans Pro"/>
              </a:rPr>
              <a:t>Current results</a:t>
            </a:r>
            <a:endParaRPr lang="en-US" sz="2000" u="sng" dirty="0">
              <a:ea typeface="Source Sans Pro"/>
            </a:endParaRPr>
          </a:p>
          <a:p>
            <a:pPr lvl="1">
              <a:lnSpc>
                <a:spcPct val="140000"/>
              </a:lnSpc>
              <a:buFont typeface="Arial,Sans-Serif" panose="020B0604020202020204" pitchFamily="34" charset="0"/>
              <a:buChar char="•"/>
            </a:pPr>
            <a:r>
              <a:rPr lang="en-US" sz="1200" dirty="0">
                <a:ea typeface="Source Sans Pro"/>
              </a:rPr>
              <a:t>Nitrification has accelerated (100 mg/l in 41 hours compared to 110 mg/l over the course of 6 days)</a:t>
            </a:r>
          </a:p>
          <a:p>
            <a:pPr lvl="1">
              <a:lnSpc>
                <a:spcPct val="140000"/>
              </a:lnSpc>
              <a:buFont typeface="Arial,Sans-Serif" panose="020B0604020202020204" pitchFamily="34" charset="0"/>
              <a:buChar char="•"/>
            </a:pPr>
            <a:r>
              <a:rPr lang="en-US" sz="1200" dirty="0">
                <a:ea typeface="Source Sans Pro"/>
              </a:rPr>
              <a:t>During these 41 hours, 1,71 g COD (from IPA) have been added and degraded -&gt; max. Incorporation would be 34 mg/l</a:t>
            </a:r>
          </a:p>
          <a:p>
            <a:pPr lvl="1">
              <a:lnSpc>
                <a:spcPct val="140000"/>
              </a:lnSpc>
              <a:buFont typeface="Arial,Sans-Serif" panose="020B0604020202020204" pitchFamily="34" charset="0"/>
              <a:buChar char="•"/>
            </a:pPr>
            <a:r>
              <a:rPr lang="en-US" sz="1200" dirty="0">
                <a:ea typeface="Source Sans Pro"/>
              </a:rPr>
              <a:t>Denitrification is probably simultaneous (there are non-aerated sludge pockets in the corners and under the diffusers)</a:t>
            </a:r>
          </a:p>
          <a:p>
            <a:pPr lvl="1">
              <a:lnSpc>
                <a:spcPct val="140000"/>
              </a:lnSpc>
              <a:buFont typeface="Arial,Sans-Serif" panose="020B0604020202020204" pitchFamily="34" charset="0"/>
              <a:buChar char="•"/>
            </a:pPr>
            <a:r>
              <a:rPr lang="en-US" sz="1200" dirty="0">
                <a:ea typeface="Source Sans Pro"/>
              </a:rPr>
              <a:t>F/M load in the last 9 days was 0,17 g COD/g MLSS and day (up from 0,1 the week before – compared to 0,13 – 0,16 in design)</a:t>
            </a:r>
          </a:p>
          <a:p>
            <a:pPr lvl="1">
              <a:lnSpc>
                <a:spcPct val="140000"/>
              </a:lnSpc>
              <a:buFont typeface="Arial,Sans-Serif" panose="020B0604020202020204" pitchFamily="34" charset="0"/>
              <a:buChar char="•"/>
            </a:pPr>
            <a:r>
              <a:rPr lang="en-US" sz="1200" dirty="0">
                <a:ea typeface="Source Sans Pro"/>
              </a:rPr>
              <a:t>MLVSS has stabilized at around 50 %, both MLSS and MLVSS are constant (with biomass removal for testing)</a:t>
            </a:r>
          </a:p>
          <a:p>
            <a:pPr lvl="1">
              <a:lnSpc>
                <a:spcPct val="140000"/>
              </a:lnSpc>
              <a:buFont typeface="Arial,Sans-Serif" panose="020B0604020202020204" pitchFamily="34" charset="0"/>
              <a:buChar char="•"/>
            </a:pPr>
            <a:endParaRPr lang="en-US" sz="1200" dirty="0">
              <a:ea typeface="Source Sans Pro"/>
            </a:endParaRPr>
          </a:p>
          <a:p>
            <a:pPr marL="457200" lvl="1" indent="0">
              <a:lnSpc>
                <a:spcPct val="140000"/>
              </a:lnSpc>
              <a:buNone/>
            </a:pPr>
            <a:r>
              <a:rPr lang="en-US" sz="2000" dirty="0">
                <a:ea typeface="Source Sans Pro"/>
              </a:rPr>
              <a:t>Kinetics</a:t>
            </a:r>
          </a:p>
          <a:p>
            <a:pPr lvl="1">
              <a:lnSpc>
                <a:spcPct val="140000"/>
              </a:lnSpc>
              <a:buFont typeface="Arial,Sans-Serif" panose="020B0604020202020204" pitchFamily="34" charset="0"/>
              <a:buChar char="•"/>
            </a:pPr>
            <a:r>
              <a:rPr lang="en-US" sz="1200" dirty="0">
                <a:ea typeface="Source Sans Pro"/>
              </a:rPr>
              <a:t>Biomass growth is 0,17 g MLSS per g COD (design 0,23 g MLSS / g COD) - considering only MLVSS, growth is 0,085 g MLVSS / g COD</a:t>
            </a:r>
          </a:p>
          <a:p>
            <a:pPr lvl="1">
              <a:lnSpc>
                <a:spcPct val="140000"/>
              </a:lnSpc>
              <a:buFont typeface="Arial,Sans-Serif" panose="020B0604020202020204" pitchFamily="34" charset="0"/>
              <a:buChar char="•"/>
            </a:pPr>
            <a:r>
              <a:rPr lang="en-US" sz="1200" dirty="0">
                <a:ea typeface="Source Sans Pro"/>
              </a:rPr>
              <a:t>When counting biomass removal for testing as WAS, we get an SRT = 33 d (for the last 9 days of operation)</a:t>
            </a:r>
          </a:p>
          <a:p>
            <a:pPr lvl="1">
              <a:lnSpc>
                <a:spcPct val="140000"/>
              </a:lnSpc>
              <a:buFont typeface="Arial,Sans-Serif" panose="020B0604020202020204" pitchFamily="34" charset="0"/>
              <a:buChar char="•"/>
            </a:pPr>
            <a:r>
              <a:rPr lang="en-US" sz="1200" dirty="0">
                <a:ea typeface="Source Sans Pro"/>
              </a:rPr>
              <a:t>Nitrification rate (after deducing incorporation) is 0,075 g N/g MLVSS and day (compared to design value of 0,06)</a:t>
            </a:r>
          </a:p>
          <a:p>
            <a:pPr lvl="1">
              <a:lnSpc>
                <a:spcPct val="140000"/>
              </a:lnSpc>
              <a:buFont typeface="Arial,Sans-Serif" panose="020B0604020202020204" pitchFamily="34" charset="0"/>
              <a:buChar char="•"/>
            </a:pPr>
            <a:endParaRPr lang="en-US" sz="1200" dirty="0">
              <a:ea typeface="Source Sans Pro"/>
            </a:endParaRPr>
          </a:p>
          <a:p>
            <a:pPr lvl="1">
              <a:lnSpc>
                <a:spcPct val="140000"/>
              </a:lnSpc>
              <a:buFont typeface="Arial,Sans-Serif" panose="020B0604020202020204" pitchFamily="34" charset="0"/>
              <a:buChar char="•"/>
            </a:pPr>
            <a:endParaRPr lang="en-US" sz="1200" dirty="0">
              <a:ea typeface="Source Sans Pro"/>
            </a:endParaRPr>
          </a:p>
        </p:txBody>
      </p:sp>
    </p:spTree>
    <p:extLst>
      <p:ext uri="{BB962C8B-B14F-4D97-AF65-F5344CB8AC3E}">
        <p14:creationId xmlns:p14="http://schemas.microsoft.com/office/powerpoint/2010/main" val="1702381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E1508-026F-4C77-E619-4B6E3A14672C}"/>
              </a:ext>
            </a:extLst>
          </p:cNvPr>
          <p:cNvSpPr>
            <a:spLocks noGrp="1"/>
          </p:cNvSpPr>
          <p:nvPr>
            <p:ph type="title"/>
          </p:nvPr>
        </p:nvSpPr>
        <p:spPr/>
        <p:txBody>
          <a:bodyPr/>
          <a:lstStyle/>
          <a:p>
            <a:r>
              <a:rPr lang="en-US">
                <a:latin typeface="Josefin Sans Light"/>
              </a:rPr>
              <a:t>Biological Lab Testing – Current values Batch 2</a:t>
            </a:r>
            <a:endParaRPr lang="en-US"/>
          </a:p>
        </p:txBody>
      </p:sp>
      <p:sp>
        <p:nvSpPr>
          <p:cNvPr id="4" name="Footer Placeholder 3">
            <a:extLst>
              <a:ext uri="{FF2B5EF4-FFF2-40B4-BE49-F238E27FC236}">
                <a16:creationId xmlns:a16="http://schemas.microsoft.com/office/drawing/2014/main" id="{682A01B7-C288-2488-FDF0-75C85449323B}"/>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FFFFFF"/>
                </a:solidFill>
                <a:effectLst/>
                <a:uLnTx/>
                <a:uFillTx/>
                <a:latin typeface="Source Sans Pro"/>
                <a:ea typeface="+mn-ea"/>
                <a:cs typeface="+mn-cs"/>
              </a:rPr>
              <a:t>GRADIANT CONFIDENTIAL</a:t>
            </a:r>
          </a:p>
        </p:txBody>
      </p:sp>
      <p:sp>
        <p:nvSpPr>
          <p:cNvPr id="5" name="Slide Number Placeholder 4">
            <a:extLst>
              <a:ext uri="{FF2B5EF4-FFF2-40B4-BE49-F238E27FC236}">
                <a16:creationId xmlns:a16="http://schemas.microsoft.com/office/drawing/2014/main" id="{3560E324-B7BD-6844-3391-9BC90D93446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3DABA8-24B6-4A87-9CDE-D9BD6428BB24}" type="slidenum">
              <a:rPr kumimoji="0" lang="en-SG" sz="9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SG" sz="9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9" name="Grafik 8">
            <a:extLst>
              <a:ext uri="{FF2B5EF4-FFF2-40B4-BE49-F238E27FC236}">
                <a16:creationId xmlns:a16="http://schemas.microsoft.com/office/drawing/2014/main" id="{E3EA8378-2617-C841-D8EC-679E68FD1A50}"/>
              </a:ext>
            </a:extLst>
          </p:cNvPr>
          <p:cNvPicPr>
            <a:picLocks noChangeAspect="1"/>
          </p:cNvPicPr>
          <p:nvPr/>
        </p:nvPicPr>
        <p:blipFill>
          <a:blip r:embed="rId2"/>
          <a:stretch>
            <a:fillRect/>
          </a:stretch>
        </p:blipFill>
        <p:spPr>
          <a:xfrm>
            <a:off x="0" y="2656656"/>
            <a:ext cx="12192000" cy="1544688"/>
          </a:xfrm>
          <a:prstGeom prst="rect">
            <a:avLst/>
          </a:prstGeom>
        </p:spPr>
      </p:pic>
    </p:spTree>
    <p:extLst>
      <p:ext uri="{BB962C8B-B14F-4D97-AF65-F5344CB8AC3E}">
        <p14:creationId xmlns:p14="http://schemas.microsoft.com/office/powerpoint/2010/main" val="2793532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E1508-026F-4C77-E619-4B6E3A14672C}"/>
              </a:ext>
            </a:extLst>
          </p:cNvPr>
          <p:cNvSpPr>
            <a:spLocks noGrp="1"/>
          </p:cNvSpPr>
          <p:nvPr>
            <p:ph type="title"/>
          </p:nvPr>
        </p:nvSpPr>
        <p:spPr/>
        <p:txBody>
          <a:bodyPr/>
          <a:lstStyle/>
          <a:p>
            <a:r>
              <a:rPr lang="en-US">
                <a:latin typeface="Josefin Sans Light"/>
              </a:rPr>
              <a:t>Biological Lab Testing – Results and next steps Batch 2</a:t>
            </a:r>
            <a:endParaRPr lang="en-US"/>
          </a:p>
        </p:txBody>
      </p:sp>
      <p:sp>
        <p:nvSpPr>
          <p:cNvPr id="4" name="Footer Placeholder 3">
            <a:extLst>
              <a:ext uri="{FF2B5EF4-FFF2-40B4-BE49-F238E27FC236}">
                <a16:creationId xmlns:a16="http://schemas.microsoft.com/office/drawing/2014/main" id="{682A01B7-C288-2488-FDF0-75C85449323B}"/>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FFFFFF"/>
                </a:solidFill>
                <a:effectLst/>
                <a:uLnTx/>
                <a:uFillTx/>
                <a:latin typeface="Source Sans Pro"/>
                <a:ea typeface="+mn-ea"/>
                <a:cs typeface="+mn-cs"/>
              </a:rPr>
              <a:t>GRADIANT CONFIDENTIAL</a:t>
            </a:r>
          </a:p>
        </p:txBody>
      </p:sp>
      <p:sp>
        <p:nvSpPr>
          <p:cNvPr id="5" name="Slide Number Placeholder 4">
            <a:extLst>
              <a:ext uri="{FF2B5EF4-FFF2-40B4-BE49-F238E27FC236}">
                <a16:creationId xmlns:a16="http://schemas.microsoft.com/office/drawing/2014/main" id="{3560E324-B7BD-6844-3391-9BC90D93446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3DABA8-24B6-4A87-9CDE-D9BD6428BB24}" type="slidenum">
              <a:rPr kumimoji="0" lang="en-SG" sz="9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SG" sz="9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7" name="Inhaltsplatzhalter 6">
            <a:extLst>
              <a:ext uri="{FF2B5EF4-FFF2-40B4-BE49-F238E27FC236}">
                <a16:creationId xmlns:a16="http://schemas.microsoft.com/office/drawing/2014/main" id="{0DD0CD00-2336-A8F4-0247-F419895CD594}"/>
              </a:ext>
            </a:extLst>
          </p:cNvPr>
          <p:cNvSpPr>
            <a:spLocks noGrp="1"/>
          </p:cNvSpPr>
          <p:nvPr>
            <p:ph idx="1"/>
          </p:nvPr>
        </p:nvSpPr>
        <p:spPr>
          <a:xfrm>
            <a:off x="696119" y="1383866"/>
            <a:ext cx="10653892" cy="4545066"/>
          </a:xfrm>
        </p:spPr>
        <p:txBody>
          <a:bodyPr vert="horz" lIns="0" tIns="45720" rIns="91440" bIns="45720" rtlCol="0" anchor="t">
            <a:normAutofit/>
          </a:bodyPr>
          <a:lstStyle/>
          <a:p>
            <a:pPr lvl="1">
              <a:buNone/>
            </a:pPr>
            <a:r>
              <a:rPr lang="en-US" sz="2000" dirty="0">
                <a:ea typeface="Source Sans Pro"/>
              </a:rPr>
              <a:t>Current results</a:t>
            </a:r>
            <a:endParaRPr lang="en-US" sz="2000" u="sng" dirty="0">
              <a:ea typeface="Source Sans Pro"/>
            </a:endParaRPr>
          </a:p>
          <a:p>
            <a:pPr lvl="1">
              <a:lnSpc>
                <a:spcPct val="140000"/>
              </a:lnSpc>
              <a:buFont typeface="Arial,Sans-Serif" panose="020B0604020202020204" pitchFamily="34" charset="0"/>
              <a:buChar char="•"/>
            </a:pPr>
            <a:r>
              <a:rPr lang="en-US" sz="1200" dirty="0">
                <a:ea typeface="Source Sans Pro"/>
              </a:rPr>
              <a:t>We are starting to observe </a:t>
            </a:r>
            <a:r>
              <a:rPr lang="en-US" sz="1200" dirty="0" err="1">
                <a:ea typeface="Source Sans Pro"/>
              </a:rPr>
              <a:t>accelarating</a:t>
            </a:r>
            <a:r>
              <a:rPr lang="en-US" sz="1200" dirty="0">
                <a:ea typeface="Source Sans Pro"/>
              </a:rPr>
              <a:t> IPA removal, denitrification not stable yet</a:t>
            </a:r>
          </a:p>
          <a:p>
            <a:pPr lvl="1">
              <a:lnSpc>
                <a:spcPct val="140000"/>
              </a:lnSpc>
              <a:buFont typeface="Arial,Sans-Serif" panose="020B0604020202020204" pitchFamily="34" charset="0"/>
              <a:buChar char="•"/>
            </a:pPr>
            <a:r>
              <a:rPr lang="en-US" sz="1200" dirty="0">
                <a:ea typeface="Source Sans Pro"/>
              </a:rPr>
              <a:t>TDS has been increased over the last week, approaches OPAL values</a:t>
            </a:r>
          </a:p>
          <a:p>
            <a:pPr lvl="1">
              <a:lnSpc>
                <a:spcPct val="140000"/>
              </a:lnSpc>
              <a:buFont typeface="Arial,Sans-Serif" panose="020B0604020202020204" pitchFamily="34" charset="0"/>
              <a:buChar char="•"/>
            </a:pPr>
            <a:r>
              <a:rPr lang="en-US" sz="1200" dirty="0">
                <a:ea typeface="Source Sans Pro"/>
              </a:rPr>
              <a:t>MLSS concentration is slowly going down, approaching equilibrium</a:t>
            </a:r>
          </a:p>
          <a:p>
            <a:pPr lvl="1">
              <a:lnSpc>
                <a:spcPct val="140000"/>
              </a:lnSpc>
              <a:buFont typeface="Arial,Sans-Serif" panose="020B0604020202020204" pitchFamily="34" charset="0"/>
              <a:buChar char="•"/>
            </a:pPr>
            <a:endParaRPr lang="en-US" sz="1200" dirty="0">
              <a:ea typeface="Source Sans Pro"/>
            </a:endParaRPr>
          </a:p>
          <a:p>
            <a:pPr marL="457200" lvl="1" indent="0">
              <a:lnSpc>
                <a:spcPct val="140000"/>
              </a:lnSpc>
              <a:buNone/>
            </a:pPr>
            <a:r>
              <a:rPr lang="en-US" sz="2000" dirty="0">
                <a:ea typeface="Source Sans Pro"/>
              </a:rPr>
              <a:t>Next steps</a:t>
            </a:r>
          </a:p>
          <a:p>
            <a:pPr lvl="1">
              <a:lnSpc>
                <a:spcPct val="140000"/>
              </a:lnSpc>
              <a:buFont typeface="Arial,Sans-Serif" panose="020B0604020202020204" pitchFamily="34" charset="0"/>
              <a:buChar char="•"/>
            </a:pPr>
            <a:r>
              <a:rPr lang="en-US" sz="1200" dirty="0">
                <a:ea typeface="Source Sans Pro"/>
              </a:rPr>
              <a:t>We could use this reactor to test kinetics and removal rates with </a:t>
            </a:r>
            <a:r>
              <a:rPr lang="en-US" sz="1200" dirty="0" err="1">
                <a:ea typeface="Source Sans Pro"/>
              </a:rPr>
              <a:t>MicroC</a:t>
            </a:r>
            <a:r>
              <a:rPr lang="en-US" sz="1200" dirty="0">
                <a:ea typeface="Source Sans Pro"/>
              </a:rPr>
              <a:t> instead of IPA</a:t>
            </a:r>
          </a:p>
          <a:p>
            <a:pPr lvl="1">
              <a:lnSpc>
                <a:spcPct val="140000"/>
              </a:lnSpc>
              <a:buFont typeface="Arial,Sans-Serif" panose="020B0604020202020204" pitchFamily="34" charset="0"/>
              <a:buChar char="•"/>
            </a:pPr>
            <a:r>
              <a:rPr lang="en-US" sz="1200" dirty="0">
                <a:ea typeface="Source Sans Pro"/>
              </a:rPr>
              <a:t>We would have to simulate </a:t>
            </a:r>
            <a:r>
              <a:rPr lang="en-US" sz="1200" dirty="0" err="1">
                <a:ea typeface="Source Sans Pro"/>
              </a:rPr>
              <a:t>MicroC</a:t>
            </a:r>
            <a:r>
              <a:rPr lang="en-US" sz="1200" dirty="0">
                <a:ea typeface="Source Sans Pro"/>
              </a:rPr>
              <a:t>, but based on the SDS that should not be a problem</a:t>
            </a:r>
          </a:p>
          <a:p>
            <a:pPr lvl="1">
              <a:lnSpc>
                <a:spcPct val="140000"/>
              </a:lnSpc>
              <a:buFont typeface="Arial,Sans-Serif" panose="020B0604020202020204" pitchFamily="34" charset="0"/>
              <a:buChar char="•"/>
            </a:pPr>
            <a:endParaRPr lang="en-US" sz="1200" dirty="0">
              <a:ea typeface="Source Sans Pro"/>
            </a:endParaRPr>
          </a:p>
        </p:txBody>
      </p:sp>
    </p:spTree>
    <p:extLst>
      <p:ext uri="{BB962C8B-B14F-4D97-AF65-F5344CB8AC3E}">
        <p14:creationId xmlns:p14="http://schemas.microsoft.com/office/powerpoint/2010/main" val="2112347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E1508-026F-4C77-E619-4B6E3A14672C}"/>
              </a:ext>
            </a:extLst>
          </p:cNvPr>
          <p:cNvSpPr>
            <a:spLocks noGrp="1"/>
          </p:cNvSpPr>
          <p:nvPr>
            <p:ph type="title"/>
          </p:nvPr>
        </p:nvSpPr>
        <p:spPr/>
        <p:txBody>
          <a:bodyPr/>
          <a:lstStyle/>
          <a:p>
            <a:r>
              <a:rPr lang="en-US">
                <a:latin typeface="Josefin Sans Light"/>
              </a:rPr>
              <a:t>Biological Lab Testing</a:t>
            </a:r>
            <a:endParaRPr lang="en-US"/>
          </a:p>
        </p:txBody>
      </p:sp>
      <p:sp>
        <p:nvSpPr>
          <p:cNvPr id="3" name="Content Placeholder 2">
            <a:extLst>
              <a:ext uri="{FF2B5EF4-FFF2-40B4-BE49-F238E27FC236}">
                <a16:creationId xmlns:a16="http://schemas.microsoft.com/office/drawing/2014/main" id="{EDAE4582-44D6-539B-1A7B-935B71DFEF38}"/>
              </a:ext>
            </a:extLst>
          </p:cNvPr>
          <p:cNvSpPr>
            <a:spLocks noGrp="1"/>
          </p:cNvSpPr>
          <p:nvPr>
            <p:ph idx="1"/>
          </p:nvPr>
        </p:nvSpPr>
        <p:spPr>
          <a:xfrm>
            <a:off x="682411" y="1306375"/>
            <a:ext cx="10814265" cy="4842117"/>
          </a:xfrm>
        </p:spPr>
        <p:txBody>
          <a:bodyPr vert="horz" lIns="0" tIns="45720" rIns="91440" bIns="45720" rtlCol="0" anchor="t">
            <a:normAutofit/>
          </a:bodyPr>
          <a:lstStyle/>
          <a:p>
            <a:pPr lvl="1"/>
            <a:r>
              <a:rPr lang="en-US"/>
              <a:t>High salinity (complete)</a:t>
            </a:r>
            <a:endParaRPr lang="en-US">
              <a:ea typeface="Source Sans Pro"/>
            </a:endParaRPr>
          </a:p>
          <a:p>
            <a:pPr lvl="2">
              <a:buFont typeface="Courier New" panose="020B0604020202020204" pitchFamily="34" charset="0"/>
              <a:buChar char="o"/>
            </a:pPr>
            <a:r>
              <a:rPr lang="en-US"/>
              <a:t>Acclimatized and bio-growth documented</a:t>
            </a:r>
            <a:endParaRPr lang="en-US">
              <a:ea typeface="Source Sans Pro"/>
            </a:endParaRPr>
          </a:p>
          <a:p>
            <a:pPr lvl="1"/>
            <a:r>
              <a:rPr lang="en-US"/>
              <a:t>IPA as C source (complete)</a:t>
            </a:r>
            <a:endParaRPr lang="en-US">
              <a:ea typeface="Source Sans Pro"/>
            </a:endParaRPr>
          </a:p>
          <a:p>
            <a:pPr lvl="2">
              <a:buFont typeface="Courier New" panose="020B0604020202020204" pitchFamily="34" charset="0"/>
              <a:buChar char="o"/>
            </a:pPr>
            <a:r>
              <a:rPr lang="en-US"/>
              <a:t>Acclimatized and bio-growth documented as well as C degradation</a:t>
            </a:r>
            <a:endParaRPr lang="en-US">
              <a:ea typeface="Source Sans Pro"/>
            </a:endParaRPr>
          </a:p>
          <a:p>
            <a:pPr lvl="1"/>
            <a:r>
              <a:rPr lang="en-US"/>
              <a:t>TMAH decomposition, in progress </a:t>
            </a:r>
            <a:endParaRPr lang="en-US">
              <a:ea typeface="Source Sans Pro"/>
            </a:endParaRPr>
          </a:p>
          <a:p>
            <a:pPr lvl="2">
              <a:buFont typeface="Courier New" panose="020B0604020202020204" pitchFamily="34" charset="0"/>
              <a:buChar char="o"/>
            </a:pPr>
            <a:r>
              <a:rPr lang="en-US"/>
              <a:t>TMAH results from lab have arrived, values relatively low -&gt; retest</a:t>
            </a:r>
            <a:endParaRPr lang="en-US">
              <a:ea typeface="Source Sans Pro"/>
            </a:endParaRPr>
          </a:p>
          <a:p>
            <a:pPr lvl="1"/>
            <a:r>
              <a:rPr lang="en-US"/>
              <a:t>Nitrification/Denitrification batch test</a:t>
            </a:r>
            <a:endParaRPr lang="en-US" err="1">
              <a:ea typeface="Source Sans Pro"/>
            </a:endParaRPr>
          </a:p>
          <a:p>
            <a:pPr lvl="2">
              <a:buFont typeface="Courier New" panose="020B0604020202020204" pitchFamily="34" charset="0"/>
              <a:buChar char="o"/>
            </a:pPr>
            <a:r>
              <a:rPr lang="en-US">
                <a:ea typeface="Source Sans Pro"/>
              </a:rPr>
              <a:t>Batch 1 with IPA as carbon source</a:t>
            </a:r>
          </a:p>
          <a:p>
            <a:pPr lvl="2">
              <a:buFont typeface="Courier New" panose="020B0604020202020204" pitchFamily="34" charset="0"/>
              <a:buChar char="o"/>
            </a:pPr>
            <a:r>
              <a:rPr lang="en-US">
                <a:ea typeface="Source Sans Pro"/>
              </a:rPr>
              <a:t>Batch 2 with glycerol as carbon source</a:t>
            </a:r>
          </a:p>
          <a:p>
            <a:pPr lvl="2">
              <a:buFont typeface="Courier New" panose="020B0604020202020204" pitchFamily="34" charset="0"/>
              <a:buChar char="o"/>
            </a:pPr>
            <a:r>
              <a:rPr lang="en-US">
                <a:ea typeface="Source Sans Pro"/>
              </a:rPr>
              <a:t>Kinetic values updated</a:t>
            </a:r>
          </a:p>
          <a:p>
            <a:pPr lvl="2">
              <a:buFont typeface="Courier New" panose="020B0604020202020204" pitchFamily="34" charset="0"/>
              <a:buChar char="o"/>
            </a:pPr>
            <a:r>
              <a:rPr lang="en-US">
                <a:ea typeface="Source Sans Pro"/>
              </a:rPr>
              <a:t>First results of ash analysis</a:t>
            </a:r>
          </a:p>
          <a:p>
            <a:endParaRPr lang="en-US">
              <a:ea typeface="Source Sans Pro"/>
            </a:endParaRPr>
          </a:p>
        </p:txBody>
      </p:sp>
      <p:sp>
        <p:nvSpPr>
          <p:cNvPr id="4" name="Footer Placeholder 3">
            <a:extLst>
              <a:ext uri="{FF2B5EF4-FFF2-40B4-BE49-F238E27FC236}">
                <a16:creationId xmlns:a16="http://schemas.microsoft.com/office/drawing/2014/main" id="{682A01B7-C288-2488-FDF0-75C85449323B}"/>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FFFFFF"/>
                </a:solidFill>
                <a:effectLst/>
                <a:uLnTx/>
                <a:uFillTx/>
                <a:latin typeface="Source Sans Pro"/>
                <a:ea typeface="+mn-ea"/>
                <a:cs typeface="+mn-cs"/>
              </a:rPr>
              <a:t>GRADIANT CONFIDENTIAL</a:t>
            </a:r>
          </a:p>
        </p:txBody>
      </p:sp>
      <p:sp>
        <p:nvSpPr>
          <p:cNvPr id="5" name="Slide Number Placeholder 4">
            <a:extLst>
              <a:ext uri="{FF2B5EF4-FFF2-40B4-BE49-F238E27FC236}">
                <a16:creationId xmlns:a16="http://schemas.microsoft.com/office/drawing/2014/main" id="{3560E324-B7BD-6844-3391-9BC90D93446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3DABA8-24B6-4A87-9CDE-D9BD6428BB24}" type="slidenum">
              <a:rPr kumimoji="0" lang="en-SG" sz="9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SG" sz="900" b="0" i="0" u="none" strike="noStrike" kern="1200" cap="none" spc="0" normalizeH="0" baseline="0" noProof="0">
              <a:ln>
                <a:noFill/>
              </a:ln>
              <a:solidFill>
                <a:srgbClr val="FFFFFF"/>
              </a:solidFill>
              <a:effectLst/>
              <a:uLnTx/>
              <a:uFillTx/>
              <a:latin typeface="Source Sans Pro"/>
              <a:ea typeface="+mn-ea"/>
              <a:cs typeface="+mn-cs"/>
            </a:endParaRPr>
          </a:p>
        </p:txBody>
      </p:sp>
    </p:spTree>
    <p:extLst>
      <p:ext uri="{BB962C8B-B14F-4D97-AF65-F5344CB8AC3E}">
        <p14:creationId xmlns:p14="http://schemas.microsoft.com/office/powerpoint/2010/main" val="1370801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E1508-026F-4C77-E619-4B6E3A14672C}"/>
              </a:ext>
            </a:extLst>
          </p:cNvPr>
          <p:cNvSpPr>
            <a:spLocks noGrp="1"/>
          </p:cNvSpPr>
          <p:nvPr>
            <p:ph type="title"/>
          </p:nvPr>
        </p:nvSpPr>
        <p:spPr/>
        <p:txBody>
          <a:bodyPr/>
          <a:lstStyle/>
          <a:p>
            <a:r>
              <a:rPr lang="en-US">
                <a:latin typeface="Josefin Sans Light"/>
              </a:rPr>
              <a:t>Biological Lab Testing – Current values Batch 1</a:t>
            </a:r>
            <a:endParaRPr lang="en-US"/>
          </a:p>
        </p:txBody>
      </p:sp>
      <p:sp>
        <p:nvSpPr>
          <p:cNvPr id="4" name="Footer Placeholder 3">
            <a:extLst>
              <a:ext uri="{FF2B5EF4-FFF2-40B4-BE49-F238E27FC236}">
                <a16:creationId xmlns:a16="http://schemas.microsoft.com/office/drawing/2014/main" id="{682A01B7-C288-2488-FDF0-75C85449323B}"/>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FFFFFF"/>
                </a:solidFill>
                <a:effectLst/>
                <a:uLnTx/>
                <a:uFillTx/>
                <a:latin typeface="Source Sans Pro"/>
                <a:ea typeface="+mn-ea"/>
                <a:cs typeface="+mn-cs"/>
              </a:rPr>
              <a:t>GRADIANT CONFIDENTIAL</a:t>
            </a:r>
          </a:p>
        </p:txBody>
      </p:sp>
      <p:sp>
        <p:nvSpPr>
          <p:cNvPr id="5" name="Slide Number Placeholder 4">
            <a:extLst>
              <a:ext uri="{FF2B5EF4-FFF2-40B4-BE49-F238E27FC236}">
                <a16:creationId xmlns:a16="http://schemas.microsoft.com/office/drawing/2014/main" id="{3560E324-B7BD-6844-3391-9BC90D93446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3DABA8-24B6-4A87-9CDE-D9BD6428BB24}" type="slidenum">
              <a:rPr kumimoji="0" lang="en-SG" sz="9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SG" sz="9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3" name="Grafik 2">
            <a:extLst>
              <a:ext uri="{FF2B5EF4-FFF2-40B4-BE49-F238E27FC236}">
                <a16:creationId xmlns:a16="http://schemas.microsoft.com/office/drawing/2014/main" id="{843FC95C-F7CD-BFAE-AA38-3B1B37B48801}"/>
              </a:ext>
            </a:extLst>
          </p:cNvPr>
          <p:cNvPicPr>
            <a:picLocks noChangeAspect="1"/>
          </p:cNvPicPr>
          <p:nvPr/>
        </p:nvPicPr>
        <p:blipFill>
          <a:blip r:embed="rId2"/>
          <a:stretch>
            <a:fillRect/>
          </a:stretch>
        </p:blipFill>
        <p:spPr>
          <a:xfrm>
            <a:off x="0" y="1098253"/>
            <a:ext cx="12192000" cy="4661493"/>
          </a:xfrm>
          <a:prstGeom prst="rect">
            <a:avLst/>
          </a:prstGeom>
        </p:spPr>
      </p:pic>
    </p:spTree>
    <p:extLst>
      <p:ext uri="{BB962C8B-B14F-4D97-AF65-F5344CB8AC3E}">
        <p14:creationId xmlns:p14="http://schemas.microsoft.com/office/powerpoint/2010/main" val="3789754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E1508-026F-4C77-E619-4B6E3A14672C}"/>
              </a:ext>
            </a:extLst>
          </p:cNvPr>
          <p:cNvSpPr>
            <a:spLocks noGrp="1"/>
          </p:cNvSpPr>
          <p:nvPr>
            <p:ph type="title"/>
          </p:nvPr>
        </p:nvSpPr>
        <p:spPr/>
        <p:txBody>
          <a:bodyPr/>
          <a:lstStyle/>
          <a:p>
            <a:r>
              <a:rPr lang="en-US">
                <a:latin typeface="Josefin Sans Light"/>
              </a:rPr>
              <a:t>Biological Lab Testing – Kinetics Batch 1</a:t>
            </a:r>
            <a:endParaRPr lang="en-US"/>
          </a:p>
        </p:txBody>
      </p:sp>
      <p:sp>
        <p:nvSpPr>
          <p:cNvPr id="4" name="Footer Placeholder 3">
            <a:extLst>
              <a:ext uri="{FF2B5EF4-FFF2-40B4-BE49-F238E27FC236}">
                <a16:creationId xmlns:a16="http://schemas.microsoft.com/office/drawing/2014/main" id="{682A01B7-C288-2488-FDF0-75C85449323B}"/>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FFFFFF"/>
                </a:solidFill>
                <a:effectLst/>
                <a:uLnTx/>
                <a:uFillTx/>
                <a:latin typeface="Source Sans Pro"/>
                <a:ea typeface="+mn-ea"/>
                <a:cs typeface="+mn-cs"/>
              </a:rPr>
              <a:t>GRADIANT CONFIDENTIAL</a:t>
            </a:r>
          </a:p>
        </p:txBody>
      </p:sp>
      <p:sp>
        <p:nvSpPr>
          <p:cNvPr id="5" name="Slide Number Placeholder 4">
            <a:extLst>
              <a:ext uri="{FF2B5EF4-FFF2-40B4-BE49-F238E27FC236}">
                <a16:creationId xmlns:a16="http://schemas.microsoft.com/office/drawing/2014/main" id="{3560E324-B7BD-6844-3391-9BC90D93446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3DABA8-24B6-4A87-9CDE-D9BD6428BB24}" type="slidenum">
              <a:rPr kumimoji="0" lang="en-SG" sz="9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SG" sz="9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8" name="Grafik 7" descr="Ein Bild, das Text, Screenshot, Zahl, Schrift enthält.&#10;&#10;Beschreibung automatisch generiert.">
            <a:extLst>
              <a:ext uri="{FF2B5EF4-FFF2-40B4-BE49-F238E27FC236}">
                <a16:creationId xmlns:a16="http://schemas.microsoft.com/office/drawing/2014/main" id="{B7C14821-B212-7063-3120-407D12B9BC76}"/>
              </a:ext>
            </a:extLst>
          </p:cNvPr>
          <p:cNvPicPr>
            <a:picLocks noChangeAspect="1"/>
          </p:cNvPicPr>
          <p:nvPr/>
        </p:nvPicPr>
        <p:blipFill>
          <a:blip r:embed="rId2"/>
          <a:stretch>
            <a:fillRect/>
          </a:stretch>
        </p:blipFill>
        <p:spPr>
          <a:xfrm>
            <a:off x="349542" y="1358301"/>
            <a:ext cx="11499909" cy="4141400"/>
          </a:xfrm>
          <a:prstGeom prst="rect">
            <a:avLst/>
          </a:prstGeom>
        </p:spPr>
      </p:pic>
    </p:spTree>
    <p:extLst>
      <p:ext uri="{BB962C8B-B14F-4D97-AF65-F5344CB8AC3E}">
        <p14:creationId xmlns:p14="http://schemas.microsoft.com/office/powerpoint/2010/main" val="3306343709"/>
      </p:ext>
    </p:extLst>
  </p:cSld>
  <p:clrMapOvr>
    <a:masterClrMapping/>
  </p:clrMapOvr>
</p:sld>
</file>

<file path=ppt/theme/theme1.xml><?xml version="1.0" encoding="utf-8"?>
<a:theme xmlns:a="http://schemas.openxmlformats.org/drawingml/2006/main" name="1_Office Theme">
  <a:themeElements>
    <a:clrScheme name="Gradiant 2023">
      <a:dk1>
        <a:srgbClr val="000000"/>
      </a:dk1>
      <a:lt1>
        <a:srgbClr val="FFFFFF"/>
      </a:lt1>
      <a:dk2>
        <a:srgbClr val="2D2082"/>
      </a:dk2>
      <a:lt2>
        <a:srgbClr val="FFFFFF"/>
      </a:lt2>
      <a:accent1>
        <a:srgbClr val="722CCF"/>
      </a:accent1>
      <a:accent2>
        <a:srgbClr val="AF31D3"/>
      </a:accent2>
      <a:accent3>
        <a:srgbClr val="2265D9"/>
      </a:accent3>
      <a:accent4>
        <a:srgbClr val="22B5D9"/>
      </a:accent4>
      <a:accent5>
        <a:srgbClr val="67E0D6"/>
      </a:accent5>
      <a:accent6>
        <a:srgbClr val="D8D8D8"/>
      </a:accent6>
      <a:hlink>
        <a:srgbClr val="2265D9"/>
      </a:hlink>
      <a:folHlink>
        <a:srgbClr val="67E0D6"/>
      </a:folHlink>
    </a:clrScheme>
    <a:fontScheme name="Gradiant Source Sans Pro 2023">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Gradiant 2023">
      <a:dk1>
        <a:srgbClr val="000000"/>
      </a:dk1>
      <a:lt1>
        <a:srgbClr val="FFFFFF"/>
      </a:lt1>
      <a:dk2>
        <a:srgbClr val="2D2082"/>
      </a:dk2>
      <a:lt2>
        <a:srgbClr val="FFFFFF"/>
      </a:lt2>
      <a:accent1>
        <a:srgbClr val="722CCF"/>
      </a:accent1>
      <a:accent2>
        <a:srgbClr val="AF31D3"/>
      </a:accent2>
      <a:accent3>
        <a:srgbClr val="2265D9"/>
      </a:accent3>
      <a:accent4>
        <a:srgbClr val="22B5D9"/>
      </a:accent4>
      <a:accent5>
        <a:srgbClr val="67E0D6"/>
      </a:accent5>
      <a:accent6>
        <a:srgbClr val="D8D8D8"/>
      </a:accent6>
      <a:hlink>
        <a:srgbClr val="2265D9"/>
      </a:hlink>
      <a:folHlink>
        <a:srgbClr val="67E0D6"/>
      </a:folHlink>
    </a:clrScheme>
    <a:fontScheme name="Gradiant Source Sans Pro 2023">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30224 - NEW TEMPLATE" id="{FE68E85D-4A85-44B2-AB79-DE443CD83426}" vid="{7BA193DA-BC78-4A62-AA06-9BD6C414BD2D}"/>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847ee4b-d4dc-40cd-997c-57bfdcd8b5cc">
      <Terms xmlns="http://schemas.microsoft.com/office/infopath/2007/PartnerControls"/>
    </lcf76f155ced4ddcb4097134ff3c332f>
    <TaxCatchAll xmlns="dfa653b6-8f75-49cd-860f-fac65c77d91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540673323D1144D873BA7C222ED3D1B" ma:contentTypeVersion="13" ma:contentTypeDescription="Create a new document." ma:contentTypeScope="" ma:versionID="a5b1be9f823c097e36de770aa86711fe">
  <xsd:schema xmlns:xsd="http://www.w3.org/2001/XMLSchema" xmlns:xs="http://www.w3.org/2001/XMLSchema" xmlns:p="http://schemas.microsoft.com/office/2006/metadata/properties" xmlns:ns2="7847ee4b-d4dc-40cd-997c-57bfdcd8b5cc" xmlns:ns3="dfa653b6-8f75-49cd-860f-fac65c77d917" targetNamespace="http://schemas.microsoft.com/office/2006/metadata/properties" ma:root="true" ma:fieldsID="b2c97a832bc73a2dd8c7b173ac696ab6" ns2:_="" ns3:_="">
    <xsd:import namespace="7847ee4b-d4dc-40cd-997c-57bfdcd8b5cc"/>
    <xsd:import namespace="dfa653b6-8f75-49cd-860f-fac65c77d91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47ee4b-d4dc-40cd-997c-57bfdcd8b5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21314e52-6724-4b18-8467-0e99aa107f7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a653b6-8f75-49cd-860f-fac65c77d917"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ca4788a-e211-4e8a-a860-af2af1a5bf2b}" ma:internalName="TaxCatchAll" ma:showField="CatchAllData" ma:web="dfa653b6-8f75-49cd-860f-fac65c77d91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C210EF-B81C-467F-8C1D-291BF61BF497}">
  <ds:schemaRefs>
    <ds:schemaRef ds:uri="http://www.w3.org/XML/1998/namespace"/>
    <ds:schemaRef ds:uri="http://schemas.microsoft.com/office/2006/metadata/properties"/>
    <ds:schemaRef ds:uri="7847ee4b-d4dc-40cd-997c-57bfdcd8b5cc"/>
    <ds:schemaRef ds:uri="dfa653b6-8f75-49cd-860f-fac65c77d917"/>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purl.org/dc/dcmitype/"/>
    <ds:schemaRef ds:uri="http://purl.org/dc/elements/1.1/"/>
  </ds:schemaRefs>
</ds:datastoreItem>
</file>

<file path=customXml/itemProps2.xml><?xml version="1.0" encoding="utf-8"?>
<ds:datastoreItem xmlns:ds="http://schemas.openxmlformats.org/officeDocument/2006/customXml" ds:itemID="{6ED6E8B2-0A9D-4ADF-B5AD-AF9A55F789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47ee4b-d4dc-40cd-997c-57bfdcd8b5cc"/>
    <ds:schemaRef ds:uri="dfa653b6-8f75-49cd-860f-fac65c77d9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BF6C37-2287-4434-B3C3-DF65CCDA6AE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27311</TotalTime>
  <Words>1777</Words>
  <Application>Microsoft Office PowerPoint</Application>
  <PresentationFormat>Widescreen</PresentationFormat>
  <Paragraphs>235</Paragraphs>
  <Slides>22</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Arial,Sans-Serif</vt:lpstr>
      <vt:lpstr>Calibri</vt:lpstr>
      <vt:lpstr>Courier New</vt:lpstr>
      <vt:lpstr>Josefin Sans</vt:lpstr>
      <vt:lpstr>Josefin Sans Light</vt:lpstr>
      <vt:lpstr>Source Sans Pro</vt:lpstr>
      <vt:lpstr>1_Office Theme</vt:lpstr>
      <vt:lpstr>2_Office Theme</vt:lpstr>
      <vt:lpstr>Project:Opal Micron</vt:lpstr>
      <vt:lpstr>Biological Lab Testing</vt:lpstr>
      <vt:lpstr>Biological Lab Testing – Current values Batch 1</vt:lpstr>
      <vt:lpstr>Biological Lab Testing – Kinetics Batch 1</vt:lpstr>
      <vt:lpstr>Biological Lab Testing – Current values Batch 2</vt:lpstr>
      <vt:lpstr>Biological Lab Testing – Results and next steps Batch 2</vt:lpstr>
      <vt:lpstr>Biological Lab Testing</vt:lpstr>
      <vt:lpstr>Biological Lab Testing – Current values Batch 1</vt:lpstr>
      <vt:lpstr>Biological Lab Testing – Kinetics Batch 1</vt:lpstr>
      <vt:lpstr>Biological Lab Testing – Current values Batch 2</vt:lpstr>
      <vt:lpstr>Biological Lab Testing – Results and next steps Batch 2</vt:lpstr>
      <vt:lpstr>Biological Lab Testing – Ash testing</vt:lpstr>
      <vt:lpstr>Biological Testing – Batch 1 </vt:lpstr>
      <vt:lpstr>PowerPoint Presentation</vt:lpstr>
      <vt:lpstr>PowerPoint Presentation</vt:lpstr>
      <vt:lpstr>PowerPoint Presentation</vt:lpstr>
      <vt:lpstr>TMAH and IPA Degradation Batch Test Setup </vt:lpstr>
      <vt:lpstr>MLSS Growth rate – IPA as the food source  </vt:lpstr>
      <vt:lpstr>Status and Observations – TMAH Study </vt:lpstr>
      <vt:lpstr>TMAH Degradation</vt:lpstr>
      <vt:lpstr>PowerPoint Presentation</vt:lpstr>
      <vt:lpstr>OPAL Biodegradation Study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Pradeep K L</dc:creator>
  <cp:lastModifiedBy>Pradeep K L</cp:lastModifiedBy>
  <cp:revision>1</cp:revision>
  <dcterms:created xsi:type="dcterms:W3CDTF">2024-12-20T14:54:06Z</dcterms:created>
  <dcterms:modified xsi:type="dcterms:W3CDTF">2025-07-21T09:41:10Z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0x010100C540673323D1144D873BA7C222ED3D1B</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y fmtid="{D5CDD505-2E9C-101B-9397-08002B2CF9AE}" pid="10" name="MSIP_Label_9e96f655-6f87-4c2d-8157-bfc49d4d1476_Enabled">
    <vt:lpwstr>true</vt:lpwstr>
  </property>
  <property fmtid="{D5CDD505-2E9C-101B-9397-08002B2CF9AE}" pid="11" name="MSIP_Label_9e96f655-6f87-4c2d-8157-bfc49d4d1476_SetDate">
    <vt:lpwstr>2025-04-08T05:58:22Z</vt:lpwstr>
  </property>
  <property fmtid="{D5CDD505-2E9C-101B-9397-08002B2CF9AE}" pid="12" name="MSIP_Label_9e96f655-6f87-4c2d-8157-bfc49d4d1476_Method">
    <vt:lpwstr>Standard</vt:lpwstr>
  </property>
  <property fmtid="{D5CDD505-2E9C-101B-9397-08002B2CF9AE}" pid="13" name="MSIP_Label_9e96f655-6f87-4c2d-8157-bfc49d4d1476_Name">
    <vt:lpwstr>Gradiant Internal</vt:lpwstr>
  </property>
  <property fmtid="{D5CDD505-2E9C-101B-9397-08002B2CF9AE}" pid="14" name="MSIP_Label_9e96f655-6f87-4c2d-8157-bfc49d4d1476_SiteId">
    <vt:lpwstr>a7c5a34b-9bd3-4b96-a840-187e1a8350a2</vt:lpwstr>
  </property>
  <property fmtid="{D5CDD505-2E9C-101B-9397-08002B2CF9AE}" pid="15" name="MSIP_Label_9e96f655-6f87-4c2d-8157-bfc49d4d1476_ActionId">
    <vt:lpwstr>5db4f2ce-74ab-4264-b6b5-2a61881463fd</vt:lpwstr>
  </property>
  <property fmtid="{D5CDD505-2E9C-101B-9397-08002B2CF9AE}" pid="16" name="MSIP_Label_9e96f655-6f87-4c2d-8157-bfc49d4d1476_ContentBits">
    <vt:lpwstr>0</vt:lpwstr>
  </property>
  <property fmtid="{D5CDD505-2E9C-101B-9397-08002B2CF9AE}" pid="17" name="MSIP_Label_9e96f655-6f87-4c2d-8157-bfc49d4d1476_Tag">
    <vt:lpwstr>10, 3, 0, 1</vt:lpwstr>
  </property>
</Properties>
</file>